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9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8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0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5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7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8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24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8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0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B095-7C23-4C9D-9C1D-E109055F4F56}" type="datetimeFigureOut">
              <a:rPr lang="en-SG" smtClean="0"/>
              <a:t>8/11/2012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5F87-9B73-4D90-AC7F-8DE0E8A994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26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9" b="15485"/>
          <a:stretch/>
        </p:blipFill>
        <p:spPr>
          <a:xfrm>
            <a:off x="3275855" y="836713"/>
            <a:ext cx="3311807" cy="381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46310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Draw 2 circles</a:t>
            </a:r>
            <a:endParaRPr lang="en-SG" sz="3600" b="1" dirty="0"/>
          </a:p>
        </p:txBody>
      </p:sp>
      <p:sp>
        <p:nvSpPr>
          <p:cNvPr id="6" name="Oval 5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143898" y="119675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7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5" b="22915"/>
          <a:stretch/>
        </p:blipFill>
        <p:spPr>
          <a:xfrm>
            <a:off x="3275856" y="764704"/>
            <a:ext cx="3692338" cy="374830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4182" y="457204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 the nose and legs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11522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0" b="22857"/>
          <a:stretch/>
        </p:blipFill>
        <p:spPr>
          <a:xfrm>
            <a:off x="3067664" y="676812"/>
            <a:ext cx="3808591" cy="3832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792" y="450912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Draw the outline of the panda</a:t>
            </a:r>
            <a:endParaRPr lang="en-SG" sz="3600" b="1" dirty="0"/>
          </a:p>
        </p:txBody>
      </p:sp>
      <p:sp>
        <p:nvSpPr>
          <p:cNvPr id="4" name="Oval 3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1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9" t="14738" b="20900"/>
          <a:stretch/>
        </p:blipFill>
        <p:spPr>
          <a:xfrm>
            <a:off x="3067664" y="1356852"/>
            <a:ext cx="3520559" cy="330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7744" y="4490485"/>
            <a:ext cx="4752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Draw the nose, mouth, eye, ear, and arm</a:t>
            </a:r>
            <a:endParaRPr lang="en-SG" sz="3600" b="1" dirty="0"/>
          </a:p>
        </p:txBody>
      </p:sp>
      <p:sp>
        <p:nvSpPr>
          <p:cNvPr id="4" name="Oval 3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9" t="18593" b="23119"/>
          <a:stretch/>
        </p:blipFill>
        <p:spPr>
          <a:xfrm>
            <a:off x="3131839" y="1196333"/>
            <a:ext cx="3744417" cy="316877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4490485"/>
            <a:ext cx="475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Erase inside lines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20008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2" t="14457" b="24715"/>
          <a:stretch/>
        </p:blipFill>
        <p:spPr>
          <a:xfrm>
            <a:off x="2843808" y="1270240"/>
            <a:ext cx="4464495" cy="334600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4490485"/>
            <a:ext cx="475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 shading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109261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</dc:creator>
  <cp:lastModifiedBy>Chetna</cp:lastModifiedBy>
  <cp:revision>3</cp:revision>
  <dcterms:created xsi:type="dcterms:W3CDTF">2012-11-08T09:10:24Z</dcterms:created>
  <dcterms:modified xsi:type="dcterms:W3CDTF">2012-11-08T09:38:20Z</dcterms:modified>
</cp:coreProperties>
</file>