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EE08B-2099-4407-B089-3CA5A3C622B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70432D-F6A6-4E31-9230-825781A9ED9E}">
      <dgm:prSet phldrT="[文本]" custT="1"/>
      <dgm:spPr/>
      <dgm:t>
        <a:bodyPr/>
        <a:lstStyle/>
        <a:p>
          <a:r>
            <a:rPr lang="en-US" altLang="zh-CN" sz="2000" dirty="0" smtClean="0"/>
            <a:t>Accepts Inputs</a:t>
          </a:r>
          <a:endParaRPr lang="zh-CN" altLang="en-US" sz="2000" dirty="0"/>
        </a:p>
      </dgm:t>
    </dgm:pt>
    <dgm:pt modelId="{69487980-9B5C-4BB7-9D6D-C2FCD12DD19F}" type="parTrans" cxnId="{CCCE2291-8104-444A-B360-522098A25D9B}">
      <dgm:prSet/>
      <dgm:spPr/>
      <dgm:t>
        <a:bodyPr/>
        <a:lstStyle/>
        <a:p>
          <a:endParaRPr lang="zh-CN" altLang="en-US" sz="2000"/>
        </a:p>
      </dgm:t>
    </dgm:pt>
    <dgm:pt modelId="{9CCCD4F8-6E64-4669-A120-9034B343F69A}" type="sibTrans" cxnId="{CCCE2291-8104-444A-B360-522098A25D9B}">
      <dgm:prSet/>
      <dgm:spPr/>
      <dgm:t>
        <a:bodyPr/>
        <a:lstStyle/>
        <a:p>
          <a:endParaRPr lang="zh-CN" altLang="en-US" sz="2000"/>
        </a:p>
      </dgm:t>
    </dgm:pt>
    <dgm:pt modelId="{3D52C303-E98D-4B0D-9C2E-66EFD76C1356}">
      <dgm:prSet phldrT="[文本]" custT="1"/>
      <dgm:spPr/>
      <dgm:t>
        <a:bodyPr/>
        <a:lstStyle/>
        <a:p>
          <a:r>
            <a:rPr lang="en-US" altLang="zh-CN" sz="2000" dirty="0" smtClean="0"/>
            <a:t>Designs</a:t>
          </a:r>
          <a:endParaRPr lang="zh-CN" altLang="en-US" sz="2000" dirty="0"/>
        </a:p>
      </dgm:t>
    </dgm:pt>
    <dgm:pt modelId="{D21E3918-03D4-41C4-816B-B644954EF398}" type="parTrans" cxnId="{A4CAEA07-3854-4535-A83D-B4BD46D12D0C}">
      <dgm:prSet/>
      <dgm:spPr/>
      <dgm:t>
        <a:bodyPr/>
        <a:lstStyle/>
        <a:p>
          <a:endParaRPr lang="zh-CN" altLang="en-US" sz="2000"/>
        </a:p>
      </dgm:t>
    </dgm:pt>
    <dgm:pt modelId="{4640F210-8618-4C45-917E-6EC777A05CE0}" type="sibTrans" cxnId="{A4CAEA07-3854-4535-A83D-B4BD46D12D0C}">
      <dgm:prSet/>
      <dgm:spPr/>
      <dgm:t>
        <a:bodyPr/>
        <a:lstStyle/>
        <a:p>
          <a:endParaRPr lang="zh-CN" altLang="en-US" sz="2000"/>
        </a:p>
      </dgm:t>
    </dgm:pt>
    <dgm:pt modelId="{3E290E2B-5940-4D54-BF19-0B5AAD00C8B3}">
      <dgm:prSet phldrT="[文本]" custT="1"/>
      <dgm:spPr/>
      <dgm:t>
        <a:bodyPr/>
        <a:lstStyle/>
        <a:p>
          <a:r>
            <a:rPr lang="en-US" altLang="zh-CN" sz="1200" dirty="0" smtClean="0"/>
            <a:t>Self-evolving</a:t>
          </a:r>
          <a:endParaRPr lang="zh-CN" altLang="en-US" sz="1200" dirty="0"/>
        </a:p>
      </dgm:t>
    </dgm:pt>
    <dgm:pt modelId="{F8BED98C-E8C9-44DD-ACBF-1CD186D652E2}" type="parTrans" cxnId="{4A5A9BCA-B46A-407E-94DF-6DC53B166545}">
      <dgm:prSet/>
      <dgm:spPr/>
      <dgm:t>
        <a:bodyPr/>
        <a:lstStyle/>
        <a:p>
          <a:endParaRPr lang="zh-CN" altLang="en-US" sz="2000"/>
        </a:p>
      </dgm:t>
    </dgm:pt>
    <dgm:pt modelId="{EFCBF868-147A-4950-A122-882EA9A72492}" type="sibTrans" cxnId="{4A5A9BCA-B46A-407E-94DF-6DC53B166545}">
      <dgm:prSet/>
      <dgm:spPr/>
      <dgm:t>
        <a:bodyPr/>
        <a:lstStyle/>
        <a:p>
          <a:endParaRPr lang="zh-CN" altLang="en-US" sz="2000"/>
        </a:p>
      </dgm:t>
    </dgm:pt>
    <dgm:pt modelId="{75E13517-31B7-46C8-9326-2217E5E18F74}">
      <dgm:prSet phldrT="[文本]" custT="1"/>
      <dgm:spPr/>
      <dgm:t>
        <a:bodyPr/>
        <a:lstStyle/>
        <a:p>
          <a:r>
            <a:rPr lang="en-US" altLang="zh-CN" sz="2000" dirty="0" smtClean="0"/>
            <a:t>Code review</a:t>
          </a:r>
          <a:endParaRPr lang="zh-CN" altLang="en-US" sz="2000" dirty="0"/>
        </a:p>
      </dgm:t>
    </dgm:pt>
    <dgm:pt modelId="{311A7F6B-8EA3-495E-83E5-0CB6BCDAE865}" type="parTrans" cxnId="{422252FB-8C89-4D9B-92C6-E24E12053A75}">
      <dgm:prSet/>
      <dgm:spPr/>
      <dgm:t>
        <a:bodyPr/>
        <a:lstStyle/>
        <a:p>
          <a:endParaRPr lang="zh-CN" altLang="en-US" sz="2000"/>
        </a:p>
      </dgm:t>
    </dgm:pt>
    <dgm:pt modelId="{1CF54722-C94E-4011-A263-3539EE375A66}" type="sibTrans" cxnId="{422252FB-8C89-4D9B-92C6-E24E12053A75}">
      <dgm:prSet/>
      <dgm:spPr/>
      <dgm:t>
        <a:bodyPr/>
        <a:lstStyle/>
        <a:p>
          <a:endParaRPr lang="zh-CN" altLang="en-US" sz="2000"/>
        </a:p>
      </dgm:t>
    </dgm:pt>
    <dgm:pt modelId="{3A573E3E-5040-4FC3-BC02-B24333061071}">
      <dgm:prSet phldrT="[文本]" custT="1"/>
      <dgm:spPr/>
      <dgm:t>
        <a:bodyPr/>
        <a:lstStyle/>
        <a:p>
          <a:r>
            <a:rPr lang="en-US" altLang="zh-CN" sz="2000" dirty="0" smtClean="0"/>
            <a:t>Documenting</a:t>
          </a:r>
          <a:endParaRPr lang="zh-CN" altLang="en-US" sz="2000" dirty="0"/>
        </a:p>
      </dgm:t>
    </dgm:pt>
    <dgm:pt modelId="{FCAFD8C2-8093-4589-8335-13E0DD138432}" type="parTrans" cxnId="{A016966C-B608-4F83-965F-5CD894463B88}">
      <dgm:prSet/>
      <dgm:spPr/>
      <dgm:t>
        <a:bodyPr/>
        <a:lstStyle/>
        <a:p>
          <a:endParaRPr lang="zh-CN" altLang="en-US" sz="2000"/>
        </a:p>
      </dgm:t>
    </dgm:pt>
    <dgm:pt modelId="{516221EF-91EA-40B3-9213-D4EA630D6F48}" type="sibTrans" cxnId="{A016966C-B608-4F83-965F-5CD894463B88}">
      <dgm:prSet/>
      <dgm:spPr/>
      <dgm:t>
        <a:bodyPr/>
        <a:lstStyle/>
        <a:p>
          <a:endParaRPr lang="zh-CN" altLang="en-US" sz="2000"/>
        </a:p>
      </dgm:t>
    </dgm:pt>
    <dgm:pt modelId="{ACC40C68-4263-4F7D-AF20-CD6F27D891BD}">
      <dgm:prSet phldrT="[文本]" custT="1"/>
      <dgm:spPr/>
      <dgm:t>
        <a:bodyPr/>
        <a:lstStyle/>
        <a:p>
          <a:r>
            <a:rPr lang="en-US" altLang="zh-CN" sz="2000" dirty="0" smtClean="0"/>
            <a:t>Release</a:t>
          </a:r>
          <a:endParaRPr lang="zh-CN" altLang="en-US" sz="2000" dirty="0"/>
        </a:p>
      </dgm:t>
    </dgm:pt>
    <dgm:pt modelId="{41334C93-9C84-48C4-9B9B-EB9EA0AE0446}" type="parTrans" cxnId="{750F67C6-933E-4308-8D65-E0B407681C8F}">
      <dgm:prSet/>
      <dgm:spPr/>
      <dgm:t>
        <a:bodyPr/>
        <a:lstStyle/>
        <a:p>
          <a:endParaRPr lang="zh-CN" altLang="en-US" sz="2000"/>
        </a:p>
      </dgm:t>
    </dgm:pt>
    <dgm:pt modelId="{BA426426-559B-460E-B1C3-7D55C477E9D6}" type="sibTrans" cxnId="{750F67C6-933E-4308-8D65-E0B407681C8F}">
      <dgm:prSet/>
      <dgm:spPr/>
      <dgm:t>
        <a:bodyPr/>
        <a:lstStyle/>
        <a:p>
          <a:endParaRPr lang="zh-CN" altLang="en-US" sz="2000"/>
        </a:p>
      </dgm:t>
    </dgm:pt>
    <dgm:pt modelId="{753540D9-A2AD-4213-8E10-7F71E796E8FD}" type="pres">
      <dgm:prSet presAssocID="{64FEE08B-2099-4407-B089-3CA5A3C622BA}" presName="Name0" presStyleCnt="0">
        <dgm:presLayoutVars>
          <dgm:dir/>
          <dgm:resizeHandles val="exact"/>
        </dgm:presLayoutVars>
      </dgm:prSet>
      <dgm:spPr/>
    </dgm:pt>
    <dgm:pt modelId="{CB4CEBFB-39EF-45B6-8DD6-03B89B397FED}" type="pres">
      <dgm:prSet presAssocID="{64FEE08B-2099-4407-B089-3CA5A3C622BA}" presName="cycle" presStyleCnt="0"/>
      <dgm:spPr/>
    </dgm:pt>
    <dgm:pt modelId="{EB0ED681-D034-4E29-9008-BD6A21EA68A1}" type="pres">
      <dgm:prSet presAssocID="{A470432D-F6A6-4E31-9230-825781A9ED9E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4D167-87A2-4DA1-910D-FDB60FBE445D}" type="pres">
      <dgm:prSet presAssocID="{9CCCD4F8-6E64-4669-A120-9034B343F69A}" presName="sibTransFirstNode" presStyleLbl="bgShp" presStyleIdx="0" presStyleCnt="1" custLinFactNeighborX="1176" custLinFactNeighborY="112"/>
      <dgm:spPr/>
    </dgm:pt>
    <dgm:pt modelId="{81CFF0E5-9904-4851-97C3-2FAE1ADF964E}" type="pres">
      <dgm:prSet presAssocID="{3D52C303-E98D-4B0D-9C2E-66EFD76C1356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35A66-5FD8-4C91-8079-846A47D63998}" type="pres">
      <dgm:prSet presAssocID="{3E290E2B-5940-4D54-BF19-0B5AAD00C8B3}" presName="nodeFollowingNodes" presStyleLbl="node1" presStyleIdx="2" presStyleCnt="6" custAng="10800000" custFlipVert="1" custFlipHor="1" custScaleX="38970" custScaleY="51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E07AB9-9E88-43BA-8946-03C950921806}" type="pres">
      <dgm:prSet presAssocID="{75E13517-31B7-46C8-9326-2217E5E18F74}" presName="nodeFollowingNodes" presStyleLbl="node1" presStyleIdx="3" presStyleCnt="6" custScaleY="88272" custRadScaleRad="99640" custRadScaleInc="63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3F10A-4C4F-4395-AD84-8BEC037B40EF}" type="pres">
      <dgm:prSet presAssocID="{3A573E3E-5040-4FC3-BC02-B24333061071}" presName="nodeFollowingNodes" presStyleLbl="node1" presStyleIdx="4" presStyleCnt="6" custRadScaleRad="112730" custRadScaleInc="35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25633A-3540-476D-BE47-3287DD36E471}" type="pres">
      <dgm:prSet presAssocID="{ACC40C68-4263-4F7D-AF20-CD6F27D891BD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A4CAEA07-3854-4535-A83D-B4BD46D12D0C}" srcId="{64FEE08B-2099-4407-B089-3CA5A3C622BA}" destId="{3D52C303-E98D-4B0D-9C2E-66EFD76C1356}" srcOrd="1" destOrd="0" parTransId="{D21E3918-03D4-41C4-816B-B644954EF398}" sibTransId="{4640F210-8618-4C45-917E-6EC777A05CE0}"/>
    <dgm:cxn modelId="{A016966C-B608-4F83-965F-5CD894463B88}" srcId="{64FEE08B-2099-4407-B089-3CA5A3C622BA}" destId="{3A573E3E-5040-4FC3-BC02-B24333061071}" srcOrd="4" destOrd="0" parTransId="{FCAFD8C2-8093-4589-8335-13E0DD138432}" sibTransId="{516221EF-91EA-40B3-9213-D4EA630D6F48}"/>
    <dgm:cxn modelId="{8AAFA999-272F-4A17-A0DC-F1963218C789}" type="presOf" srcId="{3D52C303-E98D-4B0D-9C2E-66EFD76C1356}" destId="{81CFF0E5-9904-4851-97C3-2FAE1ADF964E}" srcOrd="0" destOrd="0" presId="urn:microsoft.com/office/officeart/2005/8/layout/cycle3"/>
    <dgm:cxn modelId="{1FCE8A3D-60E5-4669-BC5B-CFCD53E46871}" type="presOf" srcId="{64FEE08B-2099-4407-B089-3CA5A3C622BA}" destId="{753540D9-A2AD-4213-8E10-7F71E796E8FD}" srcOrd="0" destOrd="0" presId="urn:microsoft.com/office/officeart/2005/8/layout/cycle3"/>
    <dgm:cxn modelId="{0BE70A7E-A6DD-4A03-896E-39E78F5BC44F}" type="presOf" srcId="{ACC40C68-4263-4F7D-AF20-CD6F27D891BD}" destId="{E025633A-3540-476D-BE47-3287DD36E471}" srcOrd="0" destOrd="0" presId="urn:microsoft.com/office/officeart/2005/8/layout/cycle3"/>
    <dgm:cxn modelId="{422252FB-8C89-4D9B-92C6-E24E12053A75}" srcId="{64FEE08B-2099-4407-B089-3CA5A3C622BA}" destId="{75E13517-31B7-46C8-9326-2217E5E18F74}" srcOrd="3" destOrd="0" parTransId="{311A7F6B-8EA3-495E-83E5-0CB6BCDAE865}" sibTransId="{1CF54722-C94E-4011-A263-3539EE375A66}"/>
    <dgm:cxn modelId="{CCCE2291-8104-444A-B360-522098A25D9B}" srcId="{64FEE08B-2099-4407-B089-3CA5A3C622BA}" destId="{A470432D-F6A6-4E31-9230-825781A9ED9E}" srcOrd="0" destOrd="0" parTransId="{69487980-9B5C-4BB7-9D6D-C2FCD12DD19F}" sibTransId="{9CCCD4F8-6E64-4669-A120-9034B343F69A}"/>
    <dgm:cxn modelId="{C6DDC395-3B88-4298-BF0F-2B2E6D708E85}" type="presOf" srcId="{A470432D-F6A6-4E31-9230-825781A9ED9E}" destId="{EB0ED681-D034-4E29-9008-BD6A21EA68A1}" srcOrd="0" destOrd="0" presId="urn:microsoft.com/office/officeart/2005/8/layout/cycle3"/>
    <dgm:cxn modelId="{D53EEB8C-FC31-44CA-B967-0DF18F4B4D5A}" type="presOf" srcId="{3A573E3E-5040-4FC3-BC02-B24333061071}" destId="{F063F10A-4C4F-4395-AD84-8BEC037B40EF}" srcOrd="0" destOrd="0" presId="urn:microsoft.com/office/officeart/2005/8/layout/cycle3"/>
    <dgm:cxn modelId="{750F67C6-933E-4308-8D65-E0B407681C8F}" srcId="{64FEE08B-2099-4407-B089-3CA5A3C622BA}" destId="{ACC40C68-4263-4F7D-AF20-CD6F27D891BD}" srcOrd="5" destOrd="0" parTransId="{41334C93-9C84-48C4-9B9B-EB9EA0AE0446}" sibTransId="{BA426426-559B-460E-B1C3-7D55C477E9D6}"/>
    <dgm:cxn modelId="{C5810D38-ED66-4769-8B59-199F6A4F5384}" type="presOf" srcId="{75E13517-31B7-46C8-9326-2217E5E18F74}" destId="{A6E07AB9-9E88-43BA-8946-03C950921806}" srcOrd="0" destOrd="0" presId="urn:microsoft.com/office/officeart/2005/8/layout/cycle3"/>
    <dgm:cxn modelId="{4A5A9BCA-B46A-407E-94DF-6DC53B166545}" srcId="{64FEE08B-2099-4407-B089-3CA5A3C622BA}" destId="{3E290E2B-5940-4D54-BF19-0B5AAD00C8B3}" srcOrd="2" destOrd="0" parTransId="{F8BED98C-E8C9-44DD-ACBF-1CD186D652E2}" sibTransId="{EFCBF868-147A-4950-A122-882EA9A72492}"/>
    <dgm:cxn modelId="{0F5ECA9D-2380-449B-9105-AE8FFAC4425A}" type="presOf" srcId="{9CCCD4F8-6E64-4669-A120-9034B343F69A}" destId="{8034D167-87A2-4DA1-910D-FDB60FBE445D}" srcOrd="0" destOrd="0" presId="urn:microsoft.com/office/officeart/2005/8/layout/cycle3"/>
    <dgm:cxn modelId="{3EC66A8B-415F-4AD3-A0F8-400651E3E856}" type="presOf" srcId="{3E290E2B-5940-4D54-BF19-0B5AAD00C8B3}" destId="{1C335A66-5FD8-4C91-8079-846A47D63998}" srcOrd="0" destOrd="0" presId="urn:microsoft.com/office/officeart/2005/8/layout/cycle3"/>
    <dgm:cxn modelId="{9123C5F3-0F66-4336-BB14-E0C5DBAA870C}" type="presParOf" srcId="{753540D9-A2AD-4213-8E10-7F71E796E8FD}" destId="{CB4CEBFB-39EF-45B6-8DD6-03B89B397FED}" srcOrd="0" destOrd="0" presId="urn:microsoft.com/office/officeart/2005/8/layout/cycle3"/>
    <dgm:cxn modelId="{FD84B2E4-27E3-45EA-9EB1-444BA1B3E752}" type="presParOf" srcId="{CB4CEBFB-39EF-45B6-8DD6-03B89B397FED}" destId="{EB0ED681-D034-4E29-9008-BD6A21EA68A1}" srcOrd="0" destOrd="0" presId="urn:microsoft.com/office/officeart/2005/8/layout/cycle3"/>
    <dgm:cxn modelId="{F9149EF0-C7CB-4F04-AC63-48EAA97C4902}" type="presParOf" srcId="{CB4CEBFB-39EF-45B6-8DD6-03B89B397FED}" destId="{8034D167-87A2-4DA1-910D-FDB60FBE445D}" srcOrd="1" destOrd="0" presId="urn:microsoft.com/office/officeart/2005/8/layout/cycle3"/>
    <dgm:cxn modelId="{821F7B3F-6C11-4811-82FD-C4AB8A9A3A9F}" type="presParOf" srcId="{CB4CEBFB-39EF-45B6-8DD6-03B89B397FED}" destId="{81CFF0E5-9904-4851-97C3-2FAE1ADF964E}" srcOrd="2" destOrd="0" presId="urn:microsoft.com/office/officeart/2005/8/layout/cycle3"/>
    <dgm:cxn modelId="{0C69EB1D-E3D8-4472-B48C-6127A4B0C43D}" type="presParOf" srcId="{CB4CEBFB-39EF-45B6-8DD6-03B89B397FED}" destId="{1C335A66-5FD8-4C91-8079-846A47D63998}" srcOrd="3" destOrd="0" presId="urn:microsoft.com/office/officeart/2005/8/layout/cycle3"/>
    <dgm:cxn modelId="{3FB9B4D1-EEDA-4EA0-B2AB-EA235771623E}" type="presParOf" srcId="{CB4CEBFB-39EF-45B6-8DD6-03B89B397FED}" destId="{A6E07AB9-9E88-43BA-8946-03C950921806}" srcOrd="4" destOrd="0" presId="urn:microsoft.com/office/officeart/2005/8/layout/cycle3"/>
    <dgm:cxn modelId="{4E21948D-82C7-44C7-AD20-E39DAD785881}" type="presParOf" srcId="{CB4CEBFB-39EF-45B6-8DD6-03B89B397FED}" destId="{F063F10A-4C4F-4395-AD84-8BEC037B40EF}" srcOrd="5" destOrd="0" presId="urn:microsoft.com/office/officeart/2005/8/layout/cycle3"/>
    <dgm:cxn modelId="{D34D840B-DF54-430B-9FEF-96635B95B9DC}" type="presParOf" srcId="{CB4CEBFB-39EF-45B6-8DD6-03B89B397FED}" destId="{E025633A-3540-476D-BE47-3287DD36E471}" srcOrd="6" destOrd="0" presId="urn:microsoft.com/office/officeart/2005/8/layout/cycle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264D5-50ED-4931-9C36-01A9A1E28DB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AE2EFA-0EB8-47C4-A73E-972ED748B1C0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sz="1600" dirty="0" smtClean="0"/>
            <a:t>Builds test cases</a:t>
          </a:r>
          <a:endParaRPr lang="zh-CN" altLang="en-US" sz="1600" dirty="0"/>
        </a:p>
      </dgm:t>
    </dgm:pt>
    <dgm:pt modelId="{BA80C872-A971-478A-9F48-2143114CDD59}" type="parTrans" cxnId="{D853A0AB-3C4D-4858-A3CC-78BECC665EEB}">
      <dgm:prSet/>
      <dgm:spPr/>
      <dgm:t>
        <a:bodyPr/>
        <a:lstStyle/>
        <a:p>
          <a:endParaRPr lang="zh-CN" altLang="en-US" sz="1600"/>
        </a:p>
      </dgm:t>
    </dgm:pt>
    <dgm:pt modelId="{758A38F8-FE9F-49AE-9F13-3F89F5025082}" type="sibTrans" cxnId="{D853A0AB-3C4D-4858-A3CC-78BECC665EEB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zh-CN" altLang="en-US" sz="1600"/>
        </a:p>
      </dgm:t>
    </dgm:pt>
    <dgm:pt modelId="{30DF412F-D5E1-4BD0-9345-03551BAF021A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sz="1600" dirty="0" smtClean="0"/>
            <a:t>Functional coding</a:t>
          </a:r>
          <a:endParaRPr lang="zh-CN" altLang="en-US" sz="1600" dirty="0"/>
        </a:p>
      </dgm:t>
    </dgm:pt>
    <dgm:pt modelId="{05300DCB-F880-44E4-A0F3-97FC815D32C1}" type="parTrans" cxnId="{37C0B293-ACAF-4A67-96CF-873E5DD9D514}">
      <dgm:prSet/>
      <dgm:spPr/>
      <dgm:t>
        <a:bodyPr/>
        <a:lstStyle/>
        <a:p>
          <a:endParaRPr lang="zh-CN" altLang="en-US" sz="1600"/>
        </a:p>
      </dgm:t>
    </dgm:pt>
    <dgm:pt modelId="{9718E3DB-0C38-47C8-AF10-D113D715DF48}" type="sibTrans" cxnId="{37C0B293-ACAF-4A67-96CF-873E5DD9D514}">
      <dgm:prSet/>
      <dgm:spPr/>
      <dgm:t>
        <a:bodyPr/>
        <a:lstStyle/>
        <a:p>
          <a:endParaRPr lang="zh-CN" altLang="en-US" sz="1600"/>
        </a:p>
      </dgm:t>
    </dgm:pt>
    <dgm:pt modelId="{38AAC337-F0D2-4EF3-89C5-883F1824C887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sz="1600" dirty="0" smtClean="0"/>
            <a:t>Testing</a:t>
          </a:r>
          <a:endParaRPr lang="zh-CN" altLang="en-US" sz="1600" dirty="0"/>
        </a:p>
      </dgm:t>
    </dgm:pt>
    <dgm:pt modelId="{FA22637F-04C8-4263-9B90-D1C834CBC3EA}" type="parTrans" cxnId="{CE86F1D4-3E9C-44EC-A78B-E57E86FFA4F3}">
      <dgm:prSet/>
      <dgm:spPr/>
      <dgm:t>
        <a:bodyPr/>
        <a:lstStyle/>
        <a:p>
          <a:endParaRPr lang="zh-CN" altLang="en-US" sz="1600"/>
        </a:p>
      </dgm:t>
    </dgm:pt>
    <dgm:pt modelId="{B811FEAB-F232-4224-A79F-478B7B86E991}" type="sibTrans" cxnId="{CE86F1D4-3E9C-44EC-A78B-E57E86FFA4F3}">
      <dgm:prSet/>
      <dgm:spPr/>
      <dgm:t>
        <a:bodyPr/>
        <a:lstStyle/>
        <a:p>
          <a:endParaRPr lang="zh-CN" altLang="en-US" sz="1600"/>
        </a:p>
      </dgm:t>
    </dgm:pt>
    <dgm:pt modelId="{9FD832FC-6832-4355-BDCA-34979ED711E6}" type="pres">
      <dgm:prSet presAssocID="{81B264D5-50ED-4931-9C36-01A9A1E28DB5}" presName="Name0" presStyleCnt="0">
        <dgm:presLayoutVars>
          <dgm:dir/>
          <dgm:resizeHandles val="exact"/>
        </dgm:presLayoutVars>
      </dgm:prSet>
      <dgm:spPr/>
    </dgm:pt>
    <dgm:pt modelId="{57C159C6-EBA7-4FC3-A162-D45608CC2CC8}" type="pres">
      <dgm:prSet presAssocID="{81B264D5-50ED-4931-9C36-01A9A1E28DB5}" presName="cycle" presStyleCnt="0"/>
      <dgm:spPr/>
    </dgm:pt>
    <dgm:pt modelId="{561C6127-F969-4ADE-A079-9B98ABA34287}" type="pres">
      <dgm:prSet presAssocID="{0EAE2EFA-0EB8-47C4-A73E-972ED748B1C0}" presName="nodeFirstNode" presStyleLbl="node1" presStyleIdx="0" presStyleCnt="3" custScaleX="101714" custScaleY="48451" custRadScaleRad="108009" custRadScaleInc="2472">
        <dgm:presLayoutVars>
          <dgm:bulletEnabled val="1"/>
        </dgm:presLayoutVars>
      </dgm:prSet>
      <dgm:spPr/>
    </dgm:pt>
    <dgm:pt modelId="{73FCC379-ABA2-45CD-BD9F-A60C2FFD6885}" type="pres">
      <dgm:prSet presAssocID="{758A38F8-FE9F-49AE-9F13-3F89F5025082}" presName="sibTransFirstNode" presStyleLbl="bgShp" presStyleIdx="0" presStyleCnt="1"/>
      <dgm:spPr/>
    </dgm:pt>
    <dgm:pt modelId="{21D16699-264B-4B14-A8AD-5F60D1EDD2A2}" type="pres">
      <dgm:prSet presAssocID="{30DF412F-D5E1-4BD0-9345-03551BAF021A}" presName="nodeFollowingNodes" presStyleLbl="node1" presStyleIdx="1" presStyleCnt="3" custScaleX="114637" custScaleY="46849" custRadScaleRad="96310" custRadScaleInc="-6458">
        <dgm:presLayoutVars>
          <dgm:bulletEnabled val="1"/>
        </dgm:presLayoutVars>
      </dgm:prSet>
      <dgm:spPr/>
    </dgm:pt>
    <dgm:pt modelId="{E0C853CE-11CE-40FD-A5D2-01F96EF02016}" type="pres">
      <dgm:prSet presAssocID="{38AAC337-F0D2-4EF3-89C5-883F1824C887}" presName="nodeFollowingNodes" presStyleLbl="node1" presStyleIdx="2" presStyleCnt="3" custScaleX="73064" custScaleY="65634" custRadScaleRad="95289" custRadScaleInc="51976">
        <dgm:presLayoutVars>
          <dgm:bulletEnabled val="1"/>
        </dgm:presLayoutVars>
      </dgm:prSet>
      <dgm:spPr/>
    </dgm:pt>
  </dgm:ptLst>
  <dgm:cxnLst>
    <dgm:cxn modelId="{E50F64BE-0E1A-4236-8E1E-E956BAF71553}" type="presOf" srcId="{38AAC337-F0D2-4EF3-89C5-883F1824C887}" destId="{E0C853CE-11CE-40FD-A5D2-01F96EF02016}" srcOrd="0" destOrd="0" presId="urn:microsoft.com/office/officeart/2005/8/layout/cycle3"/>
    <dgm:cxn modelId="{37C0B293-ACAF-4A67-96CF-873E5DD9D514}" srcId="{81B264D5-50ED-4931-9C36-01A9A1E28DB5}" destId="{30DF412F-D5E1-4BD0-9345-03551BAF021A}" srcOrd="1" destOrd="0" parTransId="{05300DCB-F880-44E4-A0F3-97FC815D32C1}" sibTransId="{9718E3DB-0C38-47C8-AF10-D113D715DF48}"/>
    <dgm:cxn modelId="{D853A0AB-3C4D-4858-A3CC-78BECC665EEB}" srcId="{81B264D5-50ED-4931-9C36-01A9A1E28DB5}" destId="{0EAE2EFA-0EB8-47C4-A73E-972ED748B1C0}" srcOrd="0" destOrd="0" parTransId="{BA80C872-A971-478A-9F48-2143114CDD59}" sibTransId="{758A38F8-FE9F-49AE-9F13-3F89F5025082}"/>
    <dgm:cxn modelId="{1FB3234F-011A-44F2-A42D-394FEB2A8F89}" type="presOf" srcId="{0EAE2EFA-0EB8-47C4-A73E-972ED748B1C0}" destId="{561C6127-F969-4ADE-A079-9B98ABA34287}" srcOrd="0" destOrd="0" presId="urn:microsoft.com/office/officeart/2005/8/layout/cycle3"/>
    <dgm:cxn modelId="{D21CC7EA-D682-4F3A-9184-E2D4C595AD23}" type="presOf" srcId="{758A38F8-FE9F-49AE-9F13-3F89F5025082}" destId="{73FCC379-ABA2-45CD-BD9F-A60C2FFD6885}" srcOrd="0" destOrd="0" presId="urn:microsoft.com/office/officeart/2005/8/layout/cycle3"/>
    <dgm:cxn modelId="{8B372014-B99B-4649-A54E-E8318113DBD5}" type="presOf" srcId="{81B264D5-50ED-4931-9C36-01A9A1E28DB5}" destId="{9FD832FC-6832-4355-BDCA-34979ED711E6}" srcOrd="0" destOrd="0" presId="urn:microsoft.com/office/officeart/2005/8/layout/cycle3"/>
    <dgm:cxn modelId="{417776F3-2CD4-4511-8973-6B87A42F9F29}" type="presOf" srcId="{30DF412F-D5E1-4BD0-9345-03551BAF021A}" destId="{21D16699-264B-4B14-A8AD-5F60D1EDD2A2}" srcOrd="0" destOrd="0" presId="urn:microsoft.com/office/officeart/2005/8/layout/cycle3"/>
    <dgm:cxn modelId="{CE86F1D4-3E9C-44EC-A78B-E57E86FFA4F3}" srcId="{81B264D5-50ED-4931-9C36-01A9A1E28DB5}" destId="{38AAC337-F0D2-4EF3-89C5-883F1824C887}" srcOrd="2" destOrd="0" parTransId="{FA22637F-04C8-4263-9B90-D1C834CBC3EA}" sibTransId="{B811FEAB-F232-4224-A79F-478B7B86E991}"/>
    <dgm:cxn modelId="{A9B5DF2B-F952-430D-A195-6EA53B376942}" type="presParOf" srcId="{9FD832FC-6832-4355-BDCA-34979ED711E6}" destId="{57C159C6-EBA7-4FC3-A162-D45608CC2CC8}" srcOrd="0" destOrd="0" presId="urn:microsoft.com/office/officeart/2005/8/layout/cycle3"/>
    <dgm:cxn modelId="{B4725540-DD68-40AE-A1EA-95275E1A6B59}" type="presParOf" srcId="{57C159C6-EBA7-4FC3-A162-D45608CC2CC8}" destId="{561C6127-F969-4ADE-A079-9B98ABA34287}" srcOrd="0" destOrd="0" presId="urn:microsoft.com/office/officeart/2005/8/layout/cycle3"/>
    <dgm:cxn modelId="{FF12A7E8-305E-4BFD-BE46-7118274BDE47}" type="presParOf" srcId="{57C159C6-EBA7-4FC3-A162-D45608CC2CC8}" destId="{73FCC379-ABA2-45CD-BD9F-A60C2FFD6885}" srcOrd="1" destOrd="0" presId="urn:microsoft.com/office/officeart/2005/8/layout/cycle3"/>
    <dgm:cxn modelId="{089ADE28-1734-4E55-A242-12EF37EDE607}" type="presParOf" srcId="{57C159C6-EBA7-4FC3-A162-D45608CC2CC8}" destId="{21D16699-264B-4B14-A8AD-5F60D1EDD2A2}" srcOrd="2" destOrd="0" presId="urn:microsoft.com/office/officeart/2005/8/layout/cycle3"/>
    <dgm:cxn modelId="{ECCCF0D1-799A-42FA-9A70-CF23E3680563}" type="presParOf" srcId="{57C159C6-EBA7-4FC3-A162-D45608CC2CC8}" destId="{E0C853CE-11CE-40FD-A5D2-01F96EF02016}" srcOrd="3" destOrd="0" presId="urn:microsoft.com/office/officeart/2005/8/layout/cycle3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FC4FF8-2C78-4E24-8972-98D525A20C3C}" type="datetimeFigureOut">
              <a:rPr lang="zh-CN" altLang="en-US" smtClean="0"/>
              <a:t>2009-2-13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E4E82E-FABF-4C5F-9FD9-FE10D389CA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Delivery control</a:t>
            </a:r>
            <a:br>
              <a:rPr lang="en-US" altLang="zh-CN" dirty="0" smtClean="0"/>
            </a:br>
            <a:r>
              <a:rPr lang="en-US" altLang="zh-CN" dirty="0" smtClean="0"/>
              <a:t>in project zove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Philosophy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Test Driven Development</a:t>
            </a:r>
          </a:p>
          <a:p>
            <a:pPr>
              <a:buNone/>
            </a:pPr>
            <a:r>
              <a:rPr lang="en-US" altLang="zh-CN" dirty="0" smtClean="0"/>
              <a:t>code are built from the simplest form and evolved bigger when the designated test cases are satisfied.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Release Frequently</a:t>
            </a:r>
          </a:p>
          <a:p>
            <a:pPr>
              <a:buNone/>
            </a:pPr>
            <a:r>
              <a:rPr lang="en-US" altLang="zh-CN" dirty="0" smtClean="0"/>
              <a:t>To enable a healthy cycle accepting feedbacks supporting the growth of the software, releases are made frequently to maintain a fresh atmosphere.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Lightweight Iteration</a:t>
            </a:r>
          </a:p>
          <a:p>
            <a:pPr>
              <a:buNone/>
            </a:pPr>
            <a:r>
              <a:rPr lang="en-US" altLang="zh-CN" dirty="0" smtClean="0"/>
              <a:t>In order to release more often, iterations are kept short. Inputs of requests are limited by prioritized, guaranteeing the clarity of the iteration.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Iteration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1071538" y="1714488"/>
          <a:ext cx="6881818" cy="484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4500562" y="4000504"/>
          <a:ext cx="3429024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</TotalTime>
  <Words>95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中性</vt:lpstr>
      <vt:lpstr>Delivery control in project zove</vt:lpstr>
      <vt:lpstr>Philosophy</vt:lpstr>
      <vt:lpstr>The Iteration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 </dc:title>
  <dc:creator>Sam Huang</dc:creator>
  <cp:lastModifiedBy>Sam Huang</cp:lastModifiedBy>
  <cp:revision>5</cp:revision>
  <dcterms:created xsi:type="dcterms:W3CDTF">2009-02-13T04:32:26Z</dcterms:created>
  <dcterms:modified xsi:type="dcterms:W3CDTF">2009-02-13T05:16:13Z</dcterms:modified>
</cp:coreProperties>
</file>