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2011/4/23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2011/4/23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2011/4/23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fd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fe3g43g3g3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Fwegbg</a:t>
            </a:r>
            <a:endParaRPr lang="en-US" altLang="zh-CN" dirty="0" smtClean="0"/>
          </a:p>
          <a:p>
            <a:r>
              <a:rPr lang="en-US" altLang="zh-CN" dirty="0" err="1" smtClean="0"/>
              <a:t>Berb</a:t>
            </a:r>
            <a:endParaRPr lang="en-US" altLang="zh-CN" dirty="0" smtClean="0"/>
          </a:p>
          <a:p>
            <a:r>
              <a:rPr lang="en-US" altLang="zh-CN" dirty="0" err="1" smtClean="0"/>
              <a:t>Fre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Br</a:t>
            </a:r>
          </a:p>
          <a:p>
            <a:r>
              <a:rPr lang="en-US" altLang="zh-CN" dirty="0" smtClean="0"/>
              <a:t>34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f3rg4h54h54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</Words>
  <PresentationFormat>全屏显示(4:3)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fd</vt:lpstr>
      <vt:lpstr>few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</dc:title>
  <dc:creator>STC</dc:creator>
  <cp:lastModifiedBy>STC</cp:lastModifiedBy>
  <cp:revision>3</cp:revision>
  <dcterms:created xsi:type="dcterms:W3CDTF">2011-04-20T12:37:52Z</dcterms:created>
  <dcterms:modified xsi:type="dcterms:W3CDTF">2011-04-23T05:42:23Z</dcterms:modified>
</cp:coreProperties>
</file>