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071" autoAdjust="0"/>
  </p:normalViewPr>
  <p:slideViewPr>
    <p:cSldViewPr>
      <p:cViewPr varScale="1">
        <p:scale>
          <a:sx n="97" d="100"/>
          <a:sy n="97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5C8F3-6E70-430A-8562-F88A1DAB992F}" type="datetimeFigureOut">
              <a:rPr lang="it-IT" smtClean="0"/>
              <a:pPr/>
              <a:t>22/12/2010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0642A-829B-43AC-8502-83DC7CF153CB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it-IT" dirty="0" smtClean="0"/>
              <a:t> Si inizia a utilizzare una raccomandazione ad hoc</a:t>
            </a:r>
          </a:p>
          <a:p>
            <a:pPr>
              <a:buFont typeface="Wingdings" pitchFamily="2" charset="2"/>
              <a:buChar char="ü"/>
            </a:pPr>
            <a:r>
              <a:rPr lang="it-IT" dirty="0" smtClean="0"/>
              <a:t> Se un utente vede un film, potrebbe essere interessato ad altri film “simili”</a:t>
            </a:r>
          </a:p>
          <a:p>
            <a:pPr>
              <a:buFont typeface="Wingdings" pitchFamily="2" charset="2"/>
              <a:buChar char="ü"/>
            </a:pPr>
            <a:r>
              <a:rPr lang="it-IT" dirty="0" smtClean="0"/>
              <a:t> Cosa si intende</a:t>
            </a:r>
            <a:r>
              <a:rPr lang="it-IT" baseline="0" dirty="0" smtClean="0"/>
              <a:t> per “simile”?</a:t>
            </a:r>
          </a:p>
          <a:p>
            <a:pPr>
              <a:buFont typeface="Wingdings" pitchFamily="2" charset="2"/>
              <a:buChar char="ü"/>
            </a:pPr>
            <a:r>
              <a:rPr lang="it-IT" baseline="0" dirty="0" smtClean="0"/>
              <a:t> TODO: da sistemare la foto in modo che sia identica alle altre!!!!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0642A-829B-43AC-8502-83DC7CF153CB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it-IT" dirty="0" smtClean="0"/>
              <a:t> Cos’è la Raccomandazione </a:t>
            </a:r>
            <a:r>
              <a:rPr lang="it-IT" dirty="0" err="1" smtClean="0"/>
              <a:t>Content-Based</a:t>
            </a:r>
            <a:r>
              <a:rPr lang="it-IT" dirty="0" smtClean="0"/>
              <a:t>?</a:t>
            </a:r>
          </a:p>
          <a:p>
            <a:pPr>
              <a:buFont typeface="Wingdings" pitchFamily="2" charset="2"/>
              <a:buChar char="ü"/>
            </a:pPr>
            <a:r>
              <a:rPr lang="it-IT" baseline="0" dirty="0" smtClean="0"/>
              <a:t> Come funziona? (matrice </a:t>
            </a:r>
            <a:r>
              <a:rPr lang="it-IT" baseline="0" dirty="0" err="1" smtClean="0"/>
              <a:t>ICM…</a:t>
            </a:r>
            <a:r>
              <a:rPr lang="it-IT" baseline="0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it-IT" baseline="0" dirty="0" smtClean="0"/>
              <a:t> Algoritmi </a:t>
            </a:r>
            <a:r>
              <a:rPr lang="it-IT" baseline="0" dirty="0" err="1" smtClean="0"/>
              <a:t>Content-Based</a:t>
            </a:r>
            <a:r>
              <a:rPr lang="it-IT" baseline="0" dirty="0" smtClean="0"/>
              <a:t> (?)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0642A-829B-43AC-8502-83DC7CF153CB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it-IT" dirty="0" smtClean="0"/>
              <a:t> Ripresa dalla slide prima, parlare un po’ dei due tipi di</a:t>
            </a:r>
            <a:r>
              <a:rPr lang="it-IT" baseline="0" dirty="0" smtClean="0"/>
              <a:t> rating con pro e contro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0642A-829B-43AC-8502-83DC7CF153CB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it-IT" dirty="0" smtClean="0"/>
              <a:t> Come tutto</a:t>
            </a:r>
            <a:r>
              <a:rPr lang="it-IT" baseline="0" dirty="0" smtClean="0"/>
              <a:t> questo può servire a chi distribuisce i contenuti?</a:t>
            </a:r>
          </a:p>
          <a:p>
            <a:pPr>
              <a:buFont typeface="Wingdings" pitchFamily="2" charset="2"/>
              <a:buChar char="ü"/>
            </a:pPr>
            <a:r>
              <a:rPr lang="it-IT" baseline="0" dirty="0" smtClean="0"/>
              <a:t> (sanno che film “vendere”, chi è interessato a cosa per eventualmente dargli una pubblicità azzeccata)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0642A-829B-43AC-8502-83DC7CF153CB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it-IT" dirty="0" smtClean="0"/>
              <a:t> Prima era un macello, funzioni</a:t>
            </a:r>
            <a:r>
              <a:rPr lang="it-IT" baseline="0" dirty="0" smtClean="0"/>
              <a:t> create per una specifica esigenza, senza considerare l’intero sistema</a:t>
            </a:r>
          </a:p>
          <a:p>
            <a:pPr>
              <a:buFont typeface="Wingdings" pitchFamily="2" charset="2"/>
              <a:buChar char="ü"/>
            </a:pPr>
            <a:r>
              <a:rPr lang="it-IT" baseline="0" dirty="0" smtClean="0"/>
              <a:t> Non si sapeva dove cercare le funzioni, visto che molte erano anche replicate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0642A-829B-43AC-8502-83DC7CF153CB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it-IT" dirty="0" smtClean="0"/>
              <a:t> Ora la struttura è molto +</a:t>
            </a:r>
            <a:r>
              <a:rPr lang="it-IT" baseline="0" dirty="0" smtClean="0"/>
              <a:t> semplice, si capisce subito dove cercare le varie funzioni</a:t>
            </a:r>
          </a:p>
          <a:p>
            <a:pPr>
              <a:buFont typeface="Wingdings" pitchFamily="2" charset="2"/>
              <a:buChar char="ü"/>
            </a:pPr>
            <a:r>
              <a:rPr lang="it-IT" baseline="0" dirty="0" smtClean="0"/>
              <a:t> C’è una struttura logica, quindi è anche + facile l’apprendimento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0642A-829B-43AC-8502-83DC7CF153CB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Wingdings" pitchFamily="2" charset="2"/>
              <a:buChar char="ü"/>
            </a:pPr>
            <a:r>
              <a:rPr lang="it-IT" dirty="0" smtClean="0"/>
              <a:t>Dire brevemente come funziona l’oggetto </a:t>
            </a:r>
            <a:r>
              <a:rPr lang="it-IT" dirty="0" err="1" smtClean="0"/>
              <a:t>Recommendation</a:t>
            </a:r>
            <a:r>
              <a:rPr lang="it-IT" dirty="0" smtClean="0"/>
              <a:t>, soffermandosi sul </a:t>
            </a:r>
            <a:r>
              <a:rPr lang="it-IT" dirty="0" err="1" smtClean="0"/>
              <a:t>fetch</a:t>
            </a:r>
            <a:r>
              <a:rPr lang="it-IT" dirty="0" smtClean="0"/>
              <a:t> dell’algoritmo</a:t>
            </a:r>
          </a:p>
          <a:p>
            <a:pPr marL="228600" indent="-228600">
              <a:buFont typeface="Wingdings" pitchFamily="2" charset="2"/>
              <a:buChar char="ü"/>
            </a:pPr>
            <a:r>
              <a:rPr lang="it-IT" dirty="0" smtClean="0"/>
              <a:t>Citare le diverse funzioni:</a:t>
            </a:r>
            <a:r>
              <a:rPr lang="it-IT" baseline="0" dirty="0" smtClean="0"/>
              <a:t> inizializzazione, </a:t>
            </a:r>
            <a:r>
              <a:rPr lang="it-IT" baseline="0" dirty="0" err="1" smtClean="0"/>
              <a:t>createModel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onLineRecom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antireshuffling</a:t>
            </a:r>
            <a:r>
              <a:rPr lang="it-IT" baseline="0" dirty="0" smtClean="0"/>
              <a:t>, export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0642A-829B-43AC-8502-83DC7CF153CB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it-IT" dirty="0" smtClean="0"/>
              <a:t> Come funziona l’oggetto</a:t>
            </a:r>
            <a:r>
              <a:rPr lang="it-IT" baseline="0" dirty="0" smtClean="0"/>
              <a:t> Test?</a:t>
            </a:r>
          </a:p>
          <a:p>
            <a:pPr>
              <a:buFont typeface="Wingdings" pitchFamily="2" charset="2"/>
              <a:buChar char="ü"/>
            </a:pPr>
            <a:r>
              <a:rPr lang="it-IT" baseline="0" dirty="0" smtClean="0"/>
              <a:t> Dire come vengono “presi” i metodi di test e i due file necessari per farli funzionare</a:t>
            </a:r>
          </a:p>
          <a:p>
            <a:pPr>
              <a:buFont typeface="Wingdings" pitchFamily="2" charset="2"/>
              <a:buChar char="ü"/>
            </a:pPr>
            <a:r>
              <a:rPr lang="it-IT" baseline="0" dirty="0" smtClean="0"/>
              <a:t> Perché una sola funzione?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0642A-829B-43AC-8502-83DC7CF153CB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it-IT" dirty="0" smtClean="0"/>
              <a:t> Quali sviluppi può avere l’applicazione?</a:t>
            </a:r>
          </a:p>
          <a:p>
            <a:pPr>
              <a:buFont typeface="Wingdings" pitchFamily="2" charset="2"/>
              <a:buChar char="ü"/>
            </a:pPr>
            <a:r>
              <a:rPr lang="it-IT" dirty="0" smtClean="0"/>
              <a:t> Come si può espandere?</a:t>
            </a:r>
          </a:p>
          <a:p>
            <a:pPr>
              <a:buFont typeface="Wingdings" pitchFamily="2" charset="2"/>
              <a:buChar char="ü"/>
            </a:pPr>
            <a:r>
              <a:rPr lang="it-IT" dirty="0" smtClean="0"/>
              <a:t> Che altro si</a:t>
            </a:r>
            <a:r>
              <a:rPr lang="it-IT" baseline="0" dirty="0" smtClean="0"/>
              <a:t> può implementare?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0642A-829B-43AC-8502-83DC7CF153CB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2" name="Sottotito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it-IT" smtClean="0"/>
              <a:t>20/12/2010</a:t>
            </a:r>
            <a:endParaRPr lang="it-IT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Realizzazione di un sistema di raccomandazione in Matlab - Niccolò Olivieri</a:t>
            </a:r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8F227-ED35-4298-A5F7-19273ED3EF2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it-IT" smtClean="0"/>
              <a:t>20/12/2010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Realizzazione di un sistema di raccomandazione in Matlab - Niccolò Olivieri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8F227-ED35-4298-A5F7-19273ED3EF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it-IT" smtClean="0"/>
              <a:t>20/12/2010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Realizzazione di un sistema di raccomandazione in Matlab - Niccolò Olivieri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8F227-ED35-4298-A5F7-19273ED3EF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it-IT" smtClean="0"/>
              <a:t>20/12/2010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Realizzazione di un sistema di raccomandazione in Matlab - Niccolò Olivieri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8F227-ED35-4298-A5F7-19273ED3EF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it-IT" smtClean="0"/>
              <a:t>20/12/2010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Realizzazione di un sistema di raccomandazione in Matlab - Niccolò Olivieri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8F227-ED35-4298-A5F7-19273ED3EF2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Rettango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it-IT" smtClean="0"/>
              <a:t>20/12/2010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Realizzazione di un sistema di raccomandazione in Matlab - Niccolò Olivieri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8F227-ED35-4298-A5F7-19273ED3EF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it-IT" smtClean="0"/>
              <a:t>20/12/2010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Realizzazione di un sistema di raccomandazione in Matlab - Niccolò Olivieri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8F227-ED35-4298-A5F7-19273ED3EF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it-IT" smtClean="0"/>
              <a:t>20/12/2010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Realizzazione di un sistema di raccomandazione in Matlab - Niccolò Olivieri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8F227-ED35-4298-A5F7-19273ED3EF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it-IT" smtClean="0"/>
              <a:t>20/12/2010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Realizzazione di un sistema di raccomandazione in Matlab - Niccolò Olivieri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8F227-ED35-4298-A5F7-19273ED3EF2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Rettango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it-IT" smtClean="0"/>
              <a:t>20/12/2010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Realizzazione di un sistema di raccomandazione in Matlab - Niccolò Olivieri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8F227-ED35-4298-A5F7-19273ED3EF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it-IT" smtClean="0"/>
              <a:t>20/12/2010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Realizzazione di un sistema di raccomandazione in Matlab - Niccolò Olivieri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8F227-ED35-4298-A5F7-19273ED3EF2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9" name="Elaborazione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Elaborazione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nello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it-IT" smtClean="0"/>
              <a:t>20/12/2010</a:t>
            </a:r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it-IT" smtClean="0"/>
              <a:t>Realizzazione di un sistema di raccomandazione in Matlab - Niccolò Olivieri</a:t>
            </a:r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828F227-ED35-4298-A5F7-19273ED3EF2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5" name="Rettango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Realizzazione di un sistema di Raccomandazione in </a:t>
            </a:r>
            <a:r>
              <a:rPr lang="it-IT" dirty="0" err="1" smtClean="0"/>
              <a:t>Matlab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03648" y="2420888"/>
            <a:ext cx="7406640" cy="3307128"/>
          </a:xfrm>
        </p:spPr>
        <p:txBody>
          <a:bodyPr>
            <a:normAutofit fontScale="62500" lnSpcReduction="20000"/>
          </a:bodyPr>
          <a:lstStyle/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Tesi di Laurea Specialistica</a:t>
            </a:r>
          </a:p>
          <a:p>
            <a:r>
              <a:rPr lang="it-IT" dirty="0" smtClean="0"/>
              <a:t>Ingegneria Informatica</a:t>
            </a:r>
          </a:p>
          <a:p>
            <a:r>
              <a:rPr lang="it-IT" dirty="0" smtClean="0"/>
              <a:t>Niccolò </a:t>
            </a:r>
            <a:r>
              <a:rPr lang="it-IT" dirty="0" err="1" smtClean="0"/>
              <a:t>Olivieri</a:t>
            </a:r>
            <a:r>
              <a:rPr lang="it-IT" dirty="0" smtClean="0"/>
              <a:t> – 724811</a:t>
            </a:r>
          </a:p>
          <a:p>
            <a:r>
              <a:rPr lang="it-IT" b="1" dirty="0" smtClean="0"/>
              <a:t>Relatore</a:t>
            </a:r>
            <a:r>
              <a:rPr lang="it-IT" dirty="0" smtClean="0"/>
              <a:t>: Paolo Cremonesi</a:t>
            </a:r>
          </a:p>
          <a:p>
            <a:r>
              <a:rPr lang="it-IT" b="1" dirty="0" smtClean="0"/>
              <a:t>Correlatore</a:t>
            </a:r>
            <a:r>
              <a:rPr lang="it-IT" dirty="0" smtClean="0"/>
              <a:t>: Roberto </a:t>
            </a:r>
            <a:r>
              <a:rPr lang="it-IT" dirty="0" err="1" smtClean="0"/>
              <a:t>Turrin</a:t>
            </a:r>
            <a:endParaRPr lang="it-IT" dirty="0"/>
          </a:p>
        </p:txBody>
      </p:sp>
      <p:pic>
        <p:nvPicPr>
          <p:cNvPr id="4" name="Immagine 3" descr="Politecnic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7" y="2159159"/>
            <a:ext cx="1917914" cy="19179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 poi?</a:t>
            </a:r>
            <a:endParaRPr lang="it-IT" dirty="0"/>
          </a:p>
        </p:txBody>
      </p:sp>
      <p:pic>
        <p:nvPicPr>
          <p:cNvPr id="4" name="Segnaposto contenuto 3" descr="Thinking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84550" y="2047875"/>
            <a:ext cx="3600450" cy="3600450"/>
          </a:xfrm>
        </p:spPr>
      </p:pic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1043608" y="6305550"/>
            <a:ext cx="1485528" cy="476250"/>
          </a:xfrm>
        </p:spPr>
        <p:txBody>
          <a:bodyPr/>
          <a:lstStyle/>
          <a:p>
            <a:pPr algn="l"/>
            <a:r>
              <a:rPr lang="it-IT" dirty="0" smtClean="0"/>
              <a:t>20/12/2010</a:t>
            </a:r>
            <a:endParaRPr lang="it-IT" dirty="0"/>
          </a:p>
        </p:txBody>
      </p:sp>
      <p:sp>
        <p:nvSpPr>
          <p:cNvPr id="1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4828F227-ED35-4298-A5F7-19273ED3EF26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11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907704" y="6305550"/>
            <a:ext cx="6768752" cy="476250"/>
          </a:xfrm>
        </p:spPr>
        <p:txBody>
          <a:bodyPr/>
          <a:lstStyle/>
          <a:p>
            <a:pPr algn="ctr"/>
            <a:r>
              <a:rPr lang="it-IT" dirty="0" smtClean="0"/>
              <a:t>Realizzazione di un sistema di raccomandazione in </a:t>
            </a:r>
            <a:r>
              <a:rPr lang="it-IT" dirty="0" err="1" smtClean="0"/>
              <a:t>Matlab</a:t>
            </a:r>
            <a:r>
              <a:rPr lang="it-IT" dirty="0" smtClean="0"/>
              <a:t> - Niccolò </a:t>
            </a:r>
            <a:r>
              <a:rPr lang="it-IT" dirty="0" err="1" smtClean="0"/>
              <a:t>Olivieri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“nuova” Raccomandazione</a:t>
            </a:r>
            <a:endParaRPr lang="it-IT" dirty="0"/>
          </a:p>
        </p:txBody>
      </p:sp>
      <p:pic>
        <p:nvPicPr>
          <p:cNvPr id="6" name="Segnaposto contenuto 5" descr="Based on your profil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35100" y="1747151"/>
            <a:ext cx="7499350" cy="4201897"/>
          </a:xfrm>
        </p:spPr>
      </p:pic>
      <p:sp>
        <p:nvSpPr>
          <p:cNvPr id="11" name="Segnaposto data 3"/>
          <p:cNvSpPr>
            <a:spLocks noGrp="1"/>
          </p:cNvSpPr>
          <p:nvPr>
            <p:ph type="dt" sz="half" idx="10"/>
          </p:nvPr>
        </p:nvSpPr>
        <p:spPr>
          <a:xfrm>
            <a:off x="1043608" y="6305550"/>
            <a:ext cx="1485528" cy="476250"/>
          </a:xfrm>
        </p:spPr>
        <p:txBody>
          <a:bodyPr/>
          <a:lstStyle/>
          <a:p>
            <a:pPr algn="l"/>
            <a:r>
              <a:rPr lang="it-IT" dirty="0" smtClean="0"/>
              <a:t>20/12/2010</a:t>
            </a:r>
            <a:endParaRPr lang="it-IT" dirty="0"/>
          </a:p>
        </p:txBody>
      </p:sp>
      <p:sp>
        <p:nvSpPr>
          <p:cNvPr id="12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4828F227-ED35-4298-A5F7-19273ED3EF26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13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907704" y="6305550"/>
            <a:ext cx="6768752" cy="476250"/>
          </a:xfrm>
        </p:spPr>
        <p:txBody>
          <a:bodyPr/>
          <a:lstStyle/>
          <a:p>
            <a:pPr algn="ctr"/>
            <a:r>
              <a:rPr lang="it-IT" dirty="0" smtClean="0"/>
              <a:t>Realizzazione di un sistema di raccomandazione in </a:t>
            </a:r>
            <a:r>
              <a:rPr lang="it-IT" dirty="0" err="1" smtClean="0"/>
              <a:t>Matlab</a:t>
            </a:r>
            <a:r>
              <a:rPr lang="it-IT" dirty="0" smtClean="0"/>
              <a:t> - Niccolò </a:t>
            </a:r>
            <a:r>
              <a:rPr lang="it-IT" dirty="0" err="1" smtClean="0"/>
              <a:t>Olivieri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Raccomandazione </a:t>
            </a:r>
            <a:br>
              <a:rPr lang="it-IT" dirty="0" smtClean="0"/>
            </a:br>
            <a:r>
              <a:rPr lang="it-IT" dirty="0" err="1" smtClean="0"/>
              <a:t>Content-Based</a:t>
            </a:r>
            <a:r>
              <a:rPr lang="it-IT" dirty="0" smtClean="0"/>
              <a:t> vs. Collaborativa</a:t>
            </a:r>
            <a:endParaRPr lang="it-IT" dirty="0"/>
          </a:p>
        </p:txBody>
      </p:sp>
      <p:pic>
        <p:nvPicPr>
          <p:cNvPr id="4" name="Segnaposto contenuto 3" descr="Related Movi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35100" y="1747151"/>
            <a:ext cx="7499350" cy="4201897"/>
          </a:xfrm>
        </p:spPr>
      </p:pic>
      <p:sp>
        <p:nvSpPr>
          <p:cNvPr id="8" name="Segnaposto data 3"/>
          <p:cNvSpPr>
            <a:spLocks noGrp="1"/>
          </p:cNvSpPr>
          <p:nvPr>
            <p:ph type="dt" sz="half" idx="10"/>
          </p:nvPr>
        </p:nvSpPr>
        <p:spPr>
          <a:xfrm>
            <a:off x="1043608" y="6305550"/>
            <a:ext cx="1485528" cy="476250"/>
          </a:xfrm>
        </p:spPr>
        <p:txBody>
          <a:bodyPr/>
          <a:lstStyle/>
          <a:p>
            <a:pPr algn="l"/>
            <a:r>
              <a:rPr lang="it-IT" dirty="0" smtClean="0"/>
              <a:t>20/12/2010</a:t>
            </a:r>
            <a:endParaRPr lang="it-IT" dirty="0"/>
          </a:p>
        </p:txBody>
      </p:sp>
      <p:sp>
        <p:nvSpPr>
          <p:cNvPr id="9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4828F227-ED35-4298-A5F7-19273ED3EF26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907704" y="6305550"/>
            <a:ext cx="6768752" cy="476250"/>
          </a:xfrm>
        </p:spPr>
        <p:txBody>
          <a:bodyPr/>
          <a:lstStyle/>
          <a:p>
            <a:pPr algn="ctr"/>
            <a:r>
              <a:rPr lang="it-IT" dirty="0" smtClean="0"/>
              <a:t>Realizzazione di un sistema di raccomandazione in </a:t>
            </a:r>
            <a:r>
              <a:rPr lang="it-IT" dirty="0" err="1" smtClean="0"/>
              <a:t>Matlab</a:t>
            </a:r>
            <a:r>
              <a:rPr lang="it-IT" dirty="0" smtClean="0"/>
              <a:t> - Niccolò </a:t>
            </a:r>
            <a:r>
              <a:rPr lang="it-IT" dirty="0" err="1" smtClean="0"/>
              <a:t>Olivieri</a:t>
            </a: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Rating Implicito vs. Esplicito</a:t>
            </a:r>
            <a:endParaRPr lang="it-IT" dirty="0"/>
          </a:p>
        </p:txBody>
      </p:sp>
      <p:pic>
        <p:nvPicPr>
          <p:cNvPr id="4" name="Segnaposto contenuto 3" descr="Ratin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35100" y="1747151"/>
            <a:ext cx="7499350" cy="4201897"/>
          </a:xfrm>
        </p:spPr>
      </p:pic>
      <p:sp>
        <p:nvSpPr>
          <p:cNvPr id="8" name="Segnaposto data 3"/>
          <p:cNvSpPr>
            <a:spLocks noGrp="1"/>
          </p:cNvSpPr>
          <p:nvPr>
            <p:ph type="dt" sz="half" idx="10"/>
          </p:nvPr>
        </p:nvSpPr>
        <p:spPr>
          <a:xfrm>
            <a:off x="1043608" y="6305550"/>
            <a:ext cx="1485528" cy="476250"/>
          </a:xfrm>
        </p:spPr>
        <p:txBody>
          <a:bodyPr/>
          <a:lstStyle/>
          <a:p>
            <a:pPr algn="l"/>
            <a:r>
              <a:rPr lang="it-IT" dirty="0" smtClean="0"/>
              <a:t>20/12/2010</a:t>
            </a:r>
            <a:endParaRPr lang="it-IT" dirty="0"/>
          </a:p>
        </p:txBody>
      </p:sp>
      <p:sp>
        <p:nvSpPr>
          <p:cNvPr id="9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4828F227-ED35-4298-A5F7-19273ED3EF26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907704" y="6305550"/>
            <a:ext cx="6768752" cy="476250"/>
          </a:xfrm>
        </p:spPr>
        <p:txBody>
          <a:bodyPr/>
          <a:lstStyle/>
          <a:p>
            <a:pPr algn="ctr"/>
            <a:r>
              <a:rPr lang="it-IT" dirty="0" smtClean="0"/>
              <a:t>Realizzazione di un sistema di raccomandazione in </a:t>
            </a:r>
            <a:r>
              <a:rPr lang="it-IT" dirty="0" err="1" smtClean="0"/>
              <a:t>Matlab</a:t>
            </a:r>
            <a:r>
              <a:rPr lang="it-IT" dirty="0" smtClean="0"/>
              <a:t> - Niccolò </a:t>
            </a:r>
            <a:r>
              <a:rPr lang="it-IT" dirty="0" err="1" smtClean="0"/>
              <a:t>Olivieri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 i distributori?</a:t>
            </a:r>
            <a:endParaRPr lang="it-IT" dirty="0"/>
          </a:p>
        </p:txBody>
      </p:sp>
      <p:pic>
        <p:nvPicPr>
          <p:cNvPr id="4" name="Segnaposto contenuto 3" descr="Report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40906" y="1447800"/>
            <a:ext cx="6487737" cy="4800600"/>
          </a:xfrm>
        </p:spPr>
      </p:pic>
      <p:sp>
        <p:nvSpPr>
          <p:cNvPr id="8" name="Segnaposto data 3"/>
          <p:cNvSpPr>
            <a:spLocks noGrp="1"/>
          </p:cNvSpPr>
          <p:nvPr>
            <p:ph type="dt" sz="half" idx="10"/>
          </p:nvPr>
        </p:nvSpPr>
        <p:spPr>
          <a:xfrm>
            <a:off x="1043608" y="6305550"/>
            <a:ext cx="1485528" cy="476250"/>
          </a:xfrm>
        </p:spPr>
        <p:txBody>
          <a:bodyPr/>
          <a:lstStyle/>
          <a:p>
            <a:pPr algn="l"/>
            <a:r>
              <a:rPr lang="it-IT" dirty="0" smtClean="0"/>
              <a:t>20/12/2010</a:t>
            </a:r>
            <a:endParaRPr lang="it-IT" dirty="0"/>
          </a:p>
        </p:txBody>
      </p:sp>
      <p:sp>
        <p:nvSpPr>
          <p:cNvPr id="9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4828F227-ED35-4298-A5F7-19273ED3EF26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907704" y="6305550"/>
            <a:ext cx="6768752" cy="476250"/>
          </a:xfrm>
        </p:spPr>
        <p:txBody>
          <a:bodyPr/>
          <a:lstStyle/>
          <a:p>
            <a:pPr algn="ctr"/>
            <a:r>
              <a:rPr lang="it-IT" dirty="0" smtClean="0"/>
              <a:t>Realizzazione di un sistema di raccomandazione in </a:t>
            </a:r>
            <a:r>
              <a:rPr lang="it-IT" dirty="0" err="1" smtClean="0"/>
              <a:t>Matlab</a:t>
            </a:r>
            <a:r>
              <a:rPr lang="it-IT" dirty="0" smtClean="0"/>
              <a:t> - Niccolò </a:t>
            </a:r>
            <a:r>
              <a:rPr lang="it-IT" dirty="0" err="1" smtClean="0"/>
              <a:t>Olivieri</a:t>
            </a: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L’applicazione: prima</a:t>
            </a:r>
            <a:endParaRPr lang="it-IT" dirty="0"/>
          </a:p>
        </p:txBody>
      </p:sp>
      <p:pic>
        <p:nvPicPr>
          <p:cNvPr id="4" name="Segnaposto contenuto 3" descr="Struttura-Prim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93837" y="2152650"/>
            <a:ext cx="7381875" cy="3390900"/>
          </a:xfrm>
        </p:spPr>
      </p:pic>
      <p:sp>
        <p:nvSpPr>
          <p:cNvPr id="8" name="Segnaposto data 3"/>
          <p:cNvSpPr>
            <a:spLocks noGrp="1"/>
          </p:cNvSpPr>
          <p:nvPr>
            <p:ph type="dt" sz="half" idx="10"/>
          </p:nvPr>
        </p:nvSpPr>
        <p:spPr>
          <a:xfrm>
            <a:off x="1043608" y="6305550"/>
            <a:ext cx="1485528" cy="476250"/>
          </a:xfrm>
        </p:spPr>
        <p:txBody>
          <a:bodyPr/>
          <a:lstStyle/>
          <a:p>
            <a:pPr algn="l"/>
            <a:r>
              <a:rPr lang="it-IT" dirty="0" smtClean="0"/>
              <a:t>20/12/2010</a:t>
            </a:r>
            <a:endParaRPr lang="it-IT" dirty="0"/>
          </a:p>
        </p:txBody>
      </p:sp>
      <p:sp>
        <p:nvSpPr>
          <p:cNvPr id="9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4828F227-ED35-4298-A5F7-19273ED3EF26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907704" y="6305550"/>
            <a:ext cx="6768752" cy="476250"/>
          </a:xfrm>
        </p:spPr>
        <p:txBody>
          <a:bodyPr/>
          <a:lstStyle/>
          <a:p>
            <a:pPr algn="ctr"/>
            <a:r>
              <a:rPr lang="it-IT" dirty="0" smtClean="0"/>
              <a:t>Realizzazione di un sistema di raccomandazione in </a:t>
            </a:r>
            <a:r>
              <a:rPr lang="it-IT" dirty="0" err="1" smtClean="0"/>
              <a:t>Matlab</a:t>
            </a:r>
            <a:r>
              <a:rPr lang="it-IT" dirty="0" smtClean="0"/>
              <a:t> - Niccolò </a:t>
            </a:r>
            <a:r>
              <a:rPr lang="it-IT" dirty="0" err="1" smtClean="0"/>
              <a:t>Olivieri</a:t>
            </a:r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L’applicazione: dopo</a:t>
            </a:r>
            <a:endParaRPr lang="it-IT" dirty="0"/>
          </a:p>
        </p:txBody>
      </p:sp>
      <p:pic>
        <p:nvPicPr>
          <p:cNvPr id="4" name="Segnaposto contenuto 3" descr="Cartell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09210" y="1612387"/>
            <a:ext cx="5151130" cy="4471425"/>
          </a:xfrm>
        </p:spPr>
      </p:pic>
      <p:sp>
        <p:nvSpPr>
          <p:cNvPr id="8" name="Segnaposto data 3"/>
          <p:cNvSpPr>
            <a:spLocks noGrp="1"/>
          </p:cNvSpPr>
          <p:nvPr>
            <p:ph type="dt" sz="half" idx="10"/>
          </p:nvPr>
        </p:nvSpPr>
        <p:spPr>
          <a:xfrm>
            <a:off x="1043608" y="6305550"/>
            <a:ext cx="1485528" cy="476250"/>
          </a:xfrm>
        </p:spPr>
        <p:txBody>
          <a:bodyPr/>
          <a:lstStyle/>
          <a:p>
            <a:pPr algn="l"/>
            <a:r>
              <a:rPr lang="it-IT" dirty="0" smtClean="0"/>
              <a:t>20/12/2010</a:t>
            </a:r>
            <a:endParaRPr lang="it-IT" dirty="0"/>
          </a:p>
        </p:txBody>
      </p:sp>
      <p:sp>
        <p:nvSpPr>
          <p:cNvPr id="9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4828F227-ED35-4298-A5F7-19273ED3EF26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907704" y="6305550"/>
            <a:ext cx="6768752" cy="476250"/>
          </a:xfrm>
        </p:spPr>
        <p:txBody>
          <a:bodyPr/>
          <a:lstStyle/>
          <a:p>
            <a:pPr algn="ctr"/>
            <a:r>
              <a:rPr lang="it-IT" dirty="0" smtClean="0"/>
              <a:t>Realizzazione di un sistema di raccomandazione in </a:t>
            </a:r>
            <a:r>
              <a:rPr lang="it-IT" dirty="0" err="1" smtClean="0"/>
              <a:t>Matlab</a:t>
            </a:r>
            <a:r>
              <a:rPr lang="it-IT" dirty="0" smtClean="0"/>
              <a:t> - Niccolò </a:t>
            </a:r>
            <a:r>
              <a:rPr lang="it-IT" dirty="0" err="1" smtClean="0"/>
              <a:t>Olivieri</a:t>
            </a:r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L’oggetto </a:t>
            </a:r>
            <a:r>
              <a:rPr lang="it-IT" dirty="0" err="1" smtClean="0"/>
              <a:t>Recommendation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itchFamily="34" charset="0"/>
              <a:buChar char="»"/>
            </a:pPr>
            <a:r>
              <a:rPr lang="it-IT" sz="2600" dirty="0" smtClean="0"/>
              <a:t>R = </a:t>
            </a:r>
            <a:r>
              <a:rPr lang="it-IT" sz="2600" dirty="0" err="1" smtClean="0"/>
              <a:t>Recommendation</a:t>
            </a:r>
            <a:r>
              <a:rPr lang="it-IT" sz="2600" dirty="0" smtClean="0"/>
              <a:t>(‘</a:t>
            </a:r>
            <a:r>
              <a:rPr lang="it-IT" sz="2600" dirty="0" err="1" smtClean="0"/>
              <a:t>urm.mat</a:t>
            </a:r>
            <a:r>
              <a:rPr lang="it-IT" sz="2600" dirty="0" smtClean="0"/>
              <a:t>’, ‘</a:t>
            </a:r>
            <a:r>
              <a:rPr lang="it-IT" sz="2600" dirty="0" err="1" smtClean="0"/>
              <a:t>MovieAvg</a:t>
            </a:r>
            <a:r>
              <a:rPr lang="it-IT" sz="2600" dirty="0" smtClean="0"/>
              <a:t>’);</a:t>
            </a:r>
          </a:p>
          <a:p>
            <a:pPr>
              <a:buFont typeface="Calibri" pitchFamily="34" charset="0"/>
              <a:buChar char="»"/>
            </a:pPr>
            <a:r>
              <a:rPr lang="it-IT" sz="2600" dirty="0" err="1" smtClean="0"/>
              <a:t>R.createModel</a:t>
            </a:r>
            <a:r>
              <a:rPr lang="it-IT" sz="2600" dirty="0" smtClean="0"/>
              <a:t>();</a:t>
            </a:r>
          </a:p>
          <a:p>
            <a:pPr>
              <a:buFont typeface="Calibri" pitchFamily="34" charset="0"/>
              <a:buChar char="»"/>
            </a:pPr>
            <a:r>
              <a:rPr lang="it-IT" sz="2600" dirty="0" smtClean="0"/>
              <a:t>List1 = </a:t>
            </a:r>
            <a:r>
              <a:rPr lang="it-IT" sz="2600" dirty="0" err="1" smtClean="0"/>
              <a:t>R.onLineRecom</a:t>
            </a:r>
            <a:r>
              <a:rPr lang="it-IT" sz="2600" dirty="0" smtClean="0"/>
              <a:t>(UserProfile1);</a:t>
            </a:r>
          </a:p>
          <a:p>
            <a:pPr>
              <a:buFont typeface="Calibri" pitchFamily="34" charset="0"/>
              <a:buChar char="»"/>
            </a:pPr>
            <a:r>
              <a:rPr lang="it-IT" sz="2600" dirty="0" smtClean="0"/>
              <a:t>List2 = </a:t>
            </a:r>
            <a:r>
              <a:rPr lang="it-IT" sz="2600" dirty="0" err="1" smtClean="0"/>
              <a:t>R.onLineRecom</a:t>
            </a:r>
            <a:r>
              <a:rPr lang="it-IT" sz="2600" dirty="0" smtClean="0"/>
              <a:t>(UserProfile2);</a:t>
            </a:r>
          </a:p>
          <a:p>
            <a:pPr>
              <a:buFont typeface="Calibri" pitchFamily="34" charset="0"/>
              <a:buChar char="»"/>
            </a:pPr>
            <a:r>
              <a:rPr lang="it-IT" sz="2600" dirty="0" err="1" smtClean="0"/>
              <a:t>List</a:t>
            </a:r>
            <a:r>
              <a:rPr lang="it-IT" sz="2600" dirty="0" smtClean="0"/>
              <a:t> = </a:t>
            </a:r>
            <a:r>
              <a:rPr lang="it-IT" sz="2600" dirty="0" err="1" smtClean="0"/>
              <a:t>R.antireshuffling</a:t>
            </a:r>
            <a:r>
              <a:rPr lang="it-IT" sz="2600" dirty="0" smtClean="0"/>
              <a:t>();</a:t>
            </a:r>
            <a:endParaRPr lang="it-IT" sz="2600" dirty="0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1043608" y="6305550"/>
            <a:ext cx="1485528" cy="476250"/>
          </a:xfrm>
        </p:spPr>
        <p:txBody>
          <a:bodyPr/>
          <a:lstStyle/>
          <a:p>
            <a:pPr algn="l"/>
            <a:r>
              <a:rPr lang="it-IT" dirty="0" smtClean="0"/>
              <a:t>20/12/2010</a:t>
            </a:r>
            <a:endParaRPr lang="it-IT" dirty="0"/>
          </a:p>
        </p:txBody>
      </p:sp>
      <p:sp>
        <p:nvSpPr>
          <p:cNvPr id="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4828F227-ED35-4298-A5F7-19273ED3EF26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9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907704" y="6305550"/>
            <a:ext cx="6768752" cy="476250"/>
          </a:xfrm>
        </p:spPr>
        <p:txBody>
          <a:bodyPr/>
          <a:lstStyle/>
          <a:p>
            <a:pPr algn="ctr"/>
            <a:r>
              <a:rPr lang="it-IT" dirty="0" smtClean="0"/>
              <a:t>Realizzazione di un sistema di raccomandazione in </a:t>
            </a:r>
            <a:r>
              <a:rPr lang="it-IT" dirty="0" err="1" smtClean="0"/>
              <a:t>Matlab</a:t>
            </a:r>
            <a:r>
              <a:rPr lang="it-IT" dirty="0" smtClean="0"/>
              <a:t> - Niccolò </a:t>
            </a:r>
            <a:r>
              <a:rPr lang="it-IT" dirty="0" err="1" smtClean="0"/>
              <a:t>Olivieri</a:t>
            </a:r>
            <a:endParaRPr 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L’oggetto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itchFamily="34" charset="0"/>
              <a:buChar char="»"/>
            </a:pPr>
            <a:r>
              <a:rPr lang="it-IT" dirty="0" smtClean="0"/>
              <a:t>T = Test(‘</a:t>
            </a:r>
            <a:r>
              <a:rPr lang="it-IT" dirty="0" err="1" smtClean="0"/>
              <a:t>urm.mat</a:t>
            </a:r>
            <a:r>
              <a:rPr lang="it-IT" dirty="0" smtClean="0"/>
              <a:t>’, ‘</a:t>
            </a:r>
            <a:r>
              <a:rPr lang="it-IT" dirty="0" err="1" smtClean="0"/>
              <a:t>MovieAvg</a:t>
            </a:r>
            <a:r>
              <a:rPr lang="it-IT" dirty="0" smtClean="0"/>
              <a:t>’, ‘</a:t>
            </a:r>
            <a:r>
              <a:rPr lang="it-IT" dirty="0" err="1" smtClean="0"/>
              <a:t>kfold</a:t>
            </a:r>
            <a:r>
              <a:rPr lang="it-IT" dirty="0" smtClean="0"/>
              <a:t>’);</a:t>
            </a:r>
          </a:p>
          <a:p>
            <a:pPr>
              <a:buFont typeface="Calibri" pitchFamily="34" charset="0"/>
              <a:buChar char="»"/>
            </a:pPr>
            <a:r>
              <a:rPr lang="it-IT" dirty="0" err="1" smtClean="0"/>
              <a:t>Result</a:t>
            </a:r>
            <a:r>
              <a:rPr lang="it-IT" dirty="0" smtClean="0"/>
              <a:t> = </a:t>
            </a:r>
            <a:r>
              <a:rPr lang="it-IT" dirty="0" err="1" smtClean="0"/>
              <a:t>T.fire</a:t>
            </a:r>
            <a:r>
              <a:rPr lang="it-IT" dirty="0" smtClean="0"/>
              <a:t>();</a:t>
            </a:r>
            <a:endParaRPr lang="it-IT" dirty="0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1043608" y="6305550"/>
            <a:ext cx="1485528" cy="476250"/>
          </a:xfrm>
        </p:spPr>
        <p:txBody>
          <a:bodyPr/>
          <a:lstStyle/>
          <a:p>
            <a:pPr algn="l"/>
            <a:r>
              <a:rPr lang="it-IT" dirty="0" smtClean="0"/>
              <a:t>20/12/2010</a:t>
            </a:r>
            <a:endParaRPr lang="it-IT" dirty="0"/>
          </a:p>
        </p:txBody>
      </p:sp>
      <p:sp>
        <p:nvSpPr>
          <p:cNvPr id="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4828F227-ED35-4298-A5F7-19273ED3EF26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9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907704" y="6305550"/>
            <a:ext cx="6768752" cy="476250"/>
          </a:xfrm>
        </p:spPr>
        <p:txBody>
          <a:bodyPr/>
          <a:lstStyle/>
          <a:p>
            <a:pPr algn="ctr"/>
            <a:r>
              <a:rPr lang="it-IT" dirty="0" smtClean="0"/>
              <a:t>Realizzazione di un sistema di raccomandazione in </a:t>
            </a:r>
            <a:r>
              <a:rPr lang="it-IT" dirty="0" err="1" smtClean="0"/>
              <a:t>Matlab</a:t>
            </a:r>
            <a:r>
              <a:rPr lang="it-IT" dirty="0" smtClean="0"/>
              <a:t> - Niccolò </a:t>
            </a:r>
            <a:r>
              <a:rPr lang="it-IT" dirty="0" err="1" smtClean="0"/>
              <a:t>Olivieri</a:t>
            </a:r>
            <a:endParaRPr lang="it-I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zio">
  <a:themeElements>
    <a:clrScheme name="Solstiz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z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z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108</TotalTime>
  <Words>474</Words>
  <Application>Microsoft Office PowerPoint</Application>
  <PresentationFormat>Presentazione su schermo (4:3)</PresentationFormat>
  <Paragraphs>87</Paragraphs>
  <Slides>10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Solstizio</vt:lpstr>
      <vt:lpstr>Realizzazione di un sistema di Raccomandazione in Matlab</vt:lpstr>
      <vt:lpstr>La “nuova” Raccomandazione</vt:lpstr>
      <vt:lpstr>Raccomandazione  Content-Based vs. Collaborativa</vt:lpstr>
      <vt:lpstr>Rating Implicito vs. Esplicito</vt:lpstr>
      <vt:lpstr>E i distributori?</vt:lpstr>
      <vt:lpstr>L’applicazione: prima</vt:lpstr>
      <vt:lpstr>L’applicazione: dopo</vt:lpstr>
      <vt:lpstr>L’oggetto Recommendation</vt:lpstr>
      <vt:lpstr>L’oggetto Test</vt:lpstr>
      <vt:lpstr>E poi?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Realizzazione di un sistema di Raccomandazione in Matlab</dc:title>
  <dc:creator>nico</dc:creator>
  <cp:lastModifiedBy>niccolo.olivieri</cp:lastModifiedBy>
  <cp:revision>14</cp:revision>
  <dcterms:created xsi:type="dcterms:W3CDTF">2010-12-14T10:42:10Z</dcterms:created>
  <dcterms:modified xsi:type="dcterms:W3CDTF">2010-12-22T13:23:01Z</dcterms:modified>
</cp:coreProperties>
</file>