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0" r:id="rId11"/>
    <p:sldId id="272" r:id="rId12"/>
    <p:sldId id="27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94660"/>
  </p:normalViewPr>
  <p:slideViewPr>
    <p:cSldViewPr>
      <p:cViewPr varScale="1">
        <p:scale>
          <a:sx n="75" d="100"/>
          <a:sy n="75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2011/5/31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push dir="u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SVN\zztalker\jabberd2.0&#39033;&#30446;&#25991;&#20214;\&#27605;&#19994;&#35774;&#35745;\&#28436;&#31034;.av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基于</a:t>
            </a:r>
            <a:r>
              <a:rPr lang="en-US" altLang="zh-CN" sz="5400" dirty="0" smtClean="0"/>
              <a:t>Linux</a:t>
            </a:r>
            <a:r>
              <a:rPr lang="zh-CN" altLang="en-US" sz="5400" dirty="0" smtClean="0"/>
              <a:t>的即时通讯系统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681608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--</a:t>
            </a:r>
            <a:r>
              <a:rPr lang="en-US" altLang="zh-CN" sz="4400" dirty="0" err="1" smtClean="0"/>
              <a:t>Ztalk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4509120"/>
            <a:ext cx="446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指导老师： 梁刚</a:t>
            </a:r>
            <a:endParaRPr lang="en-US" altLang="zh-CN" sz="2800" dirty="0" smtClean="0"/>
          </a:p>
          <a:p>
            <a:r>
              <a:rPr lang="zh-CN" altLang="en-US" sz="2800" dirty="0" smtClean="0"/>
              <a:t>班级：          </a:t>
            </a:r>
            <a:r>
              <a:rPr lang="en-US" altLang="zh-CN" sz="2800" dirty="0" smtClean="0"/>
              <a:t>07</a:t>
            </a:r>
            <a:r>
              <a:rPr lang="zh-CN" altLang="en-US" sz="2800" dirty="0" smtClean="0"/>
              <a:t>级软件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班</a:t>
            </a:r>
          </a:p>
          <a:p>
            <a:r>
              <a:rPr lang="zh-CN" altLang="en-US" sz="2800" dirty="0" smtClean="0"/>
              <a:t>学生：          张伟</a:t>
            </a:r>
          </a:p>
          <a:p>
            <a:r>
              <a:rPr lang="zh-CN" altLang="en-US" sz="2800" dirty="0" smtClean="0"/>
              <a:t>学号：           </a:t>
            </a:r>
            <a:r>
              <a:rPr lang="en-US" altLang="zh-CN" sz="2800" dirty="0" smtClean="0"/>
              <a:t>0743111229</a:t>
            </a:r>
            <a:endParaRPr lang="en-US" altLang="zh-CN" sz="2800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8219256" cy="1663396"/>
          </a:xfrm>
        </p:spPr>
        <p:txBody>
          <a:bodyPr>
            <a:normAutofit lnSpcReduction="10000"/>
          </a:bodyPr>
          <a:lstStyle/>
          <a:p>
            <a:r>
              <a:rPr lang="zh-CN" altLang="en-US" sz="2600" dirty="0" smtClean="0"/>
              <a:t>主机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192.168.0.101</a:t>
            </a:r>
            <a:r>
              <a:rPr lang="zh-CN" altLang="en-US" sz="2600" dirty="0" smtClean="0"/>
              <a:t>，服务端程序搭载在主机上。</a:t>
            </a:r>
            <a:endParaRPr lang="en-US" altLang="zh-CN" sz="2600" dirty="0" smtClean="0"/>
          </a:p>
          <a:p>
            <a:r>
              <a:rPr lang="zh-CN" altLang="en-US" sz="2600" dirty="0" smtClean="0"/>
              <a:t>虚拟机安装在主机上，通过桥接主机的网卡连接到路由器上，分配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192.168.0.105</a:t>
            </a:r>
          </a:p>
          <a:p>
            <a:r>
              <a:rPr lang="zh-CN" altLang="en-US" sz="2600" dirty="0" smtClean="0"/>
              <a:t>主机与虚拟机通过路由器形成了一个局域网。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5976664" cy="309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pic>
        <p:nvPicPr>
          <p:cNvPr id="6" name="演示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484784"/>
            <a:ext cx="8640960" cy="5179167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5"/>
            <a:ext cx="8229600" cy="3679621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>
                <a:latin typeface="Vivaldi" pitchFamily="66" charset="0"/>
              </a:rPr>
              <a:t>Thank you</a:t>
            </a:r>
            <a:r>
              <a:rPr lang="zh-CN" altLang="en-US" sz="7200" dirty="0" smtClean="0">
                <a:latin typeface="Vivaldi" pitchFamily="66" charset="0"/>
              </a:rPr>
              <a:t>！</a:t>
            </a:r>
            <a:endParaRPr lang="en-US" altLang="zh-CN" sz="7200" dirty="0" smtClean="0">
              <a:latin typeface="Vivaldi" pitchFamily="66" charset="0"/>
            </a:endParaRPr>
          </a:p>
          <a:p>
            <a:pPr algn="ctr"/>
            <a:endParaRPr lang="en-US" altLang="zh-CN" sz="4400" dirty="0" smtClean="0">
              <a:latin typeface="Vivaldi" pitchFamily="66" charset="0"/>
            </a:endParaRPr>
          </a:p>
          <a:p>
            <a:pPr algn="r"/>
            <a:r>
              <a:rPr lang="en-US" altLang="zh-CN" sz="3600" dirty="0" smtClean="0">
                <a:latin typeface="Copperplate Gothic Light" pitchFamily="34" charset="0"/>
                <a:ea typeface="Segoe UI Symbol" pitchFamily="34" charset="0"/>
              </a:rPr>
              <a:t>Questions?</a:t>
            </a:r>
            <a:endParaRPr lang="zh-CN" altLang="en-US" sz="3600" dirty="0">
              <a:latin typeface="Copperplate Gothic Light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选题背景</a:t>
            </a:r>
          </a:p>
          <a:p>
            <a:r>
              <a:rPr lang="zh-CN" altLang="en-US" dirty="0" smtClean="0"/>
              <a:t>系统主要功能简介</a:t>
            </a:r>
          </a:p>
          <a:p>
            <a:r>
              <a:rPr lang="zh-CN" altLang="en-US" dirty="0" smtClean="0"/>
              <a:t>系统设计和实现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来源于某实验室实际项目</a:t>
            </a:r>
          </a:p>
          <a:p>
            <a:r>
              <a:rPr lang="zh-CN" altLang="en-US" dirty="0" smtClean="0"/>
              <a:t>原项目客户端搭载在手机上，服务端搭载在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服务器上。系统功能包括点对点聊天，群聊天，收发邮件，收发短信。</a:t>
            </a:r>
          </a:p>
          <a:p>
            <a:r>
              <a:rPr lang="zh-CN" altLang="en-US" dirty="0" smtClean="0"/>
              <a:t>本项目将客户端移植到了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平台，去掉了短信功能。服务端基于网络开源项目</a:t>
            </a:r>
            <a:r>
              <a:rPr lang="en-US" altLang="zh-CN" dirty="0" err="1" smtClean="0"/>
              <a:t>Jabberd</a:t>
            </a:r>
            <a:r>
              <a:rPr lang="zh-CN" altLang="en-US" dirty="0" smtClean="0"/>
              <a:t>开发，遵循</a:t>
            </a:r>
            <a:r>
              <a:rPr lang="en-US" altLang="zh-CN" dirty="0" smtClean="0"/>
              <a:t>XMPP</a:t>
            </a:r>
            <a:r>
              <a:rPr lang="zh-CN" altLang="en-US" dirty="0" smtClean="0"/>
              <a:t>协议（详见</a:t>
            </a:r>
            <a:r>
              <a:rPr lang="en-US" altLang="zh-CN" dirty="0" smtClean="0"/>
              <a:t>RFC3920</a:t>
            </a:r>
            <a:r>
              <a:rPr lang="zh-CN" altLang="en-US" dirty="0" smtClean="0"/>
              <a:t>）。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(XEP-0077:</a:t>
            </a:r>
            <a:r>
              <a:rPr lang="zh-CN" altLang="en-US" dirty="0" smtClean="0"/>
              <a:t>带内注册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登录</a:t>
            </a:r>
            <a:r>
              <a:rPr lang="en-US" altLang="zh-CN" dirty="0" smtClean="0"/>
              <a:t>(RFC3920/3921; XEP-0054:</a:t>
            </a:r>
            <a:r>
              <a:rPr lang="zh-CN" altLang="en-US" dirty="0" smtClean="0"/>
              <a:t>电子名片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点对点聊天</a:t>
            </a:r>
            <a:r>
              <a:rPr lang="en-US" altLang="zh-CN" dirty="0" smtClean="0"/>
              <a:t>(RFC3920/3921; XEP-0085:</a:t>
            </a:r>
            <a:r>
              <a:rPr lang="zh-CN" altLang="en-US" dirty="0" smtClean="0"/>
              <a:t>聊天状态通知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添加、删除好友</a:t>
            </a:r>
            <a:r>
              <a:rPr lang="en-US" altLang="zh-CN" dirty="0" smtClean="0"/>
              <a:t>(RFC3920/3921)</a:t>
            </a:r>
          </a:p>
          <a:p>
            <a:r>
              <a:rPr lang="zh-CN" altLang="en-US" dirty="0" smtClean="0"/>
              <a:t>修改密码</a:t>
            </a:r>
            <a:r>
              <a:rPr lang="en-US" altLang="zh-CN" dirty="0" smtClean="0"/>
              <a:t>(RFC3920/3921)</a:t>
            </a:r>
          </a:p>
          <a:p>
            <a:r>
              <a:rPr lang="zh-CN" altLang="en-US" dirty="0" smtClean="0"/>
              <a:t>注销账户</a:t>
            </a:r>
            <a:r>
              <a:rPr lang="en-US" altLang="zh-CN" dirty="0" smtClean="0"/>
              <a:t>(RFC3920/3921)</a:t>
            </a:r>
          </a:p>
          <a:p>
            <a:r>
              <a:rPr lang="zh-CN" altLang="en-US" dirty="0" smtClean="0"/>
              <a:t>文件传输</a:t>
            </a:r>
            <a:r>
              <a:rPr lang="en-US" altLang="zh-CN" dirty="0" smtClean="0"/>
              <a:t>(XEP-0096: </a:t>
            </a:r>
            <a:r>
              <a:rPr lang="zh-CN" altLang="en-US" dirty="0" smtClean="0"/>
              <a:t>文件传输；</a:t>
            </a:r>
            <a:r>
              <a:rPr lang="en-US" altLang="zh-CN" dirty="0" smtClean="0"/>
              <a:t>XEP-0065: SOCKS5</a:t>
            </a:r>
            <a:r>
              <a:rPr lang="zh-CN" altLang="en-US" dirty="0" smtClean="0"/>
              <a:t>字节流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远程桌面</a:t>
            </a:r>
            <a:r>
              <a:rPr lang="en-US" altLang="zh-CN" dirty="0" smtClean="0"/>
              <a:t>(RFB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(1/2)</a:t>
            </a:r>
            <a:endParaRPr lang="zh-CN" alt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755576" y="1628800"/>
          <a:ext cx="7992888" cy="3192528"/>
        </p:xfrm>
        <a:graphic>
          <a:graphicData uri="http://schemas.openxmlformats.org/presentationml/2006/ole">
            <p:oleObj spid="_x0000_s1026" name="Visio" r:id="rId3" imgW="6580983" imgH="2629440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013176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Router:      </a:t>
            </a:r>
            <a:r>
              <a:rPr lang="zh-CN" altLang="en-US" sz="2000" dirty="0" smtClean="0"/>
              <a:t>为数据包流向判断和中转。</a:t>
            </a:r>
          </a:p>
          <a:p>
            <a:r>
              <a:rPr lang="en-US" altLang="zh-CN" sz="2000" dirty="0" smtClean="0"/>
              <a:t>Resolver:  </a:t>
            </a:r>
            <a:r>
              <a:rPr lang="zh-CN" altLang="en-US" sz="2000" dirty="0" smtClean="0"/>
              <a:t>解析域名，转化为可识别的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地址。</a:t>
            </a:r>
          </a:p>
          <a:p>
            <a:r>
              <a:rPr lang="en-US" altLang="zh-CN" sz="2000" dirty="0" err="1" smtClean="0"/>
              <a:t>Sm</a:t>
            </a:r>
            <a:r>
              <a:rPr lang="en-US" altLang="zh-CN" sz="2000" dirty="0" smtClean="0"/>
              <a:t>:             session manager</a:t>
            </a:r>
            <a:r>
              <a:rPr lang="zh-CN" altLang="en-US" sz="2000" dirty="0" smtClean="0"/>
              <a:t>的简称，负责会话管理。</a:t>
            </a:r>
          </a:p>
          <a:p>
            <a:r>
              <a:rPr lang="en-US" altLang="zh-CN" sz="2000" dirty="0" smtClean="0"/>
              <a:t>C2s:           </a:t>
            </a:r>
            <a:r>
              <a:rPr lang="zh-CN" altLang="en-US" sz="2000" dirty="0" smtClean="0"/>
              <a:t>负责接收客户的连接，登录判断，及回显聊天信息等。</a:t>
            </a:r>
          </a:p>
          <a:p>
            <a:r>
              <a:rPr lang="en-US" altLang="zh-CN" sz="2000" dirty="0" smtClean="0"/>
              <a:t>S2s:            </a:t>
            </a:r>
            <a:r>
              <a:rPr lang="zh-CN" altLang="en-US" sz="2000" dirty="0" smtClean="0"/>
              <a:t>负责服务器与服务器的交互，处理不同服务器上的用户交流。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(2/2)</a:t>
            </a:r>
            <a:endParaRPr lang="zh-CN" alt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>
            <p:ph idx="1"/>
          </p:nvPr>
        </p:nvGraphicFramePr>
        <p:xfrm>
          <a:off x="251520" y="1628800"/>
          <a:ext cx="8357765" cy="2952328"/>
        </p:xfrm>
        <a:graphic>
          <a:graphicData uri="http://schemas.openxmlformats.org/presentationml/2006/ole">
            <p:oleObj spid="_x0000_s2050" name="Visio" r:id="rId3" imgW="5554913" imgH="1961474" progId="Visio.Drawing.11">
              <p:embed/>
            </p:oleObj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服务端设计</a:t>
            </a:r>
            <a:endParaRPr lang="zh-CN" altLang="en-US" dirty="0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>
            <p:ph idx="1"/>
          </p:nvPr>
        </p:nvGraphicFramePr>
        <p:xfrm>
          <a:off x="323527" y="1556792"/>
          <a:ext cx="5064579" cy="4104456"/>
        </p:xfrm>
        <a:graphic>
          <a:graphicData uri="http://schemas.openxmlformats.org/presentationml/2006/ole">
            <p:oleObj spid="_x0000_s3074" name="Visio" r:id="rId3" imgW="3106802" imgH="2517302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1628800"/>
            <a:ext cx="31683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Mio</a:t>
            </a:r>
            <a:r>
              <a:rPr lang="zh-CN" altLang="en-US" sz="2000" dirty="0" smtClean="0"/>
              <a:t>：负责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连接管理。提供了</a:t>
            </a:r>
            <a:r>
              <a:rPr lang="en-US" altLang="zh-CN" sz="2000" dirty="0" smtClean="0"/>
              <a:t>poll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两种多路复用方式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Expat</a:t>
            </a:r>
            <a:r>
              <a:rPr lang="zh-CN" altLang="en-US" sz="2000" dirty="0" smtClean="0"/>
              <a:t>：来自另一个项目，负责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流的解析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Tools&amp;assist</a:t>
            </a:r>
            <a:r>
              <a:rPr lang="zh-CN" altLang="en-US" sz="2000" dirty="0" smtClean="0"/>
              <a:t>：工具函数。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客户端设计</a:t>
            </a:r>
            <a:endParaRPr lang="zh-CN" altLang="en-US" dirty="0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ph idx="1"/>
          </p:nvPr>
        </p:nvGraphicFramePr>
        <p:xfrm>
          <a:off x="1907704" y="1556792"/>
          <a:ext cx="5040560" cy="2590992"/>
        </p:xfrm>
        <a:graphic>
          <a:graphicData uri="http://schemas.openxmlformats.org/presentationml/2006/ole">
            <p:oleObj spid="_x0000_s4098" name="Visio" r:id="rId3" imgW="2998908" imgH="1540753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43711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界面模块：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开发，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语言</a:t>
            </a:r>
          </a:p>
          <a:p>
            <a:r>
              <a:rPr lang="zh-CN" altLang="en-US" sz="2400" dirty="0" smtClean="0"/>
              <a:t>数据模块：将数据格式化成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树的形式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QTreeWidget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控制模块：根据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树生成状态值，根据状态值生成回复。</a:t>
            </a:r>
          </a:p>
          <a:p>
            <a:r>
              <a:rPr lang="zh-CN" altLang="en-US" sz="2400" dirty="0" smtClean="0"/>
              <a:t>远程控制：使用</a:t>
            </a:r>
            <a:r>
              <a:rPr lang="en-US" altLang="zh-CN" sz="2400" dirty="0" err="1" smtClean="0"/>
              <a:t>Libvncserver</a:t>
            </a:r>
            <a:r>
              <a:rPr lang="zh-CN" altLang="en-US" sz="2400" dirty="0" smtClean="0"/>
              <a:t>编写</a:t>
            </a:r>
            <a:r>
              <a:rPr lang="en-US" altLang="zh-CN" sz="2400" dirty="0" smtClean="0"/>
              <a:t>VNC</a:t>
            </a:r>
            <a:r>
              <a:rPr lang="zh-CN" altLang="en-US" sz="2400" dirty="0" smtClean="0"/>
              <a:t>服务端，使用</a:t>
            </a:r>
            <a:r>
              <a:rPr lang="en-US" altLang="zh-CN" sz="2400" dirty="0" err="1" smtClean="0"/>
              <a:t>Libvncclient</a:t>
            </a:r>
            <a:r>
              <a:rPr lang="zh-CN" altLang="en-US" sz="2400" dirty="0" smtClean="0"/>
              <a:t>编写客户端，使用</a:t>
            </a:r>
            <a:r>
              <a:rPr lang="en-US" altLang="zh-CN" sz="2400" dirty="0" err="1" smtClean="0"/>
              <a:t>Xlib</a:t>
            </a:r>
            <a:r>
              <a:rPr lang="zh-CN" altLang="en-US" sz="2400" dirty="0" smtClean="0"/>
              <a:t>库控制</a:t>
            </a:r>
            <a:r>
              <a:rPr lang="en-US" altLang="zh-CN" sz="2400" dirty="0" smtClean="0"/>
              <a:t>X11</a:t>
            </a:r>
            <a:r>
              <a:rPr lang="zh-CN" altLang="en-US" sz="2400" dirty="0" smtClean="0"/>
              <a:t>窗口。</a:t>
            </a:r>
            <a:endParaRPr lang="zh-CN" altLang="en-US" sz="2400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6600" i="1" dirty="0" smtClean="0">
              <a:latin typeface="Bodoni MT Condensed" pitchFamily="18" charset="0"/>
            </a:endParaRPr>
          </a:p>
          <a:p>
            <a:pPr algn="ctr"/>
            <a:r>
              <a:rPr lang="en-US" altLang="zh-CN" sz="6600" i="1" dirty="0" smtClean="0">
                <a:latin typeface="Showcard Gothic" pitchFamily="82" charset="0"/>
              </a:rPr>
              <a:t>Thanks</a:t>
            </a:r>
            <a:endParaRPr lang="zh-CN" altLang="en-US" sz="6600" i="1" dirty="0">
              <a:latin typeface="Showcard Gothic" pitchFamily="82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156176" y="4509120"/>
            <a:ext cx="2304256" cy="18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演示</a:t>
            </a:r>
            <a:endParaRPr lang="zh-CN" altLang="en-US" sz="4800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78</TotalTime>
  <Words>412</Words>
  <Application>Microsoft Office PowerPoint</Application>
  <PresentationFormat>全屏显示(4:3)</PresentationFormat>
  <Paragraphs>52</Paragraphs>
  <Slides>12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沉稳</vt:lpstr>
      <vt:lpstr>Visio</vt:lpstr>
      <vt:lpstr>基于Linux的即时通讯系统</vt:lpstr>
      <vt:lpstr> 主要内容</vt:lpstr>
      <vt:lpstr>选题背景</vt:lpstr>
      <vt:lpstr>系统主要功能</vt:lpstr>
      <vt:lpstr>系统架构(1/2)</vt:lpstr>
      <vt:lpstr>系统架构(2/2)</vt:lpstr>
      <vt:lpstr>服务端设计</vt:lpstr>
      <vt:lpstr>客户端设计</vt:lpstr>
      <vt:lpstr>幻灯片 9</vt:lpstr>
      <vt:lpstr>演示(环境)</vt:lpstr>
      <vt:lpstr>演示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基于Linux的即时通讯系统</dc:title>
  <dc:creator>ZW</dc:creator>
  <cp:lastModifiedBy>zw</cp:lastModifiedBy>
  <cp:revision>11</cp:revision>
  <dcterms:created xsi:type="dcterms:W3CDTF">2011-05-28T11:11:11Z</dcterms:created>
  <dcterms:modified xsi:type="dcterms:W3CDTF">2011-05-31T07:11:10Z</dcterms:modified>
</cp:coreProperties>
</file>