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6" r:id="rId3"/>
    <p:sldId id="259" r:id="rId4"/>
    <p:sldId id="261" r:id="rId5"/>
    <p:sldId id="262" r:id="rId6"/>
    <p:sldId id="263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3871" autoAdjust="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ntin1812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Island War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</a:t>
            </a:r>
          </a:p>
          <a:p>
            <a:r>
              <a:rPr lang="en-US" dirty="0" err="1" smtClean="0"/>
              <a:t>Duc</a:t>
            </a:r>
            <a:r>
              <a:rPr lang="en-US" dirty="0" smtClean="0"/>
              <a:t> Ho </a:t>
            </a:r>
            <a:r>
              <a:rPr lang="en-US" dirty="0" err="1" smtClean="0"/>
              <a:t>Quang</a:t>
            </a:r>
            <a:endParaRPr lang="en-US" dirty="0" smtClean="0"/>
          </a:p>
          <a:p>
            <a:r>
              <a:rPr lang="en-US" dirty="0" smtClean="0"/>
              <a:t>Truong Pham 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</a:t>
            </a:r>
            <a:r>
              <a:rPr lang="en-US" dirty="0" smtClean="0"/>
              <a:t>that need to be developed</a:t>
            </a:r>
            <a:r>
              <a:rPr lang="vi-VN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Currency system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Level system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gameplay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Joining </a:t>
            </a:r>
            <a:r>
              <a:rPr lang="en-US" dirty="0" smtClean="0"/>
              <a:t>match </a:t>
            </a:r>
            <a:r>
              <a:rPr lang="en-US" dirty="0" smtClean="0"/>
              <a:t>automatically.</a:t>
            </a:r>
            <a:endParaRPr lang="en-US" dirty="0" smtClean="0"/>
          </a:p>
          <a:p>
            <a:pPr lvl="1"/>
            <a:r>
              <a:rPr lang="en-US" dirty="0" smtClean="0"/>
              <a:t>Player invitation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Friend relationship system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Group and team system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Instant messages system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Merchandise shop.</a:t>
            </a:r>
          </a:p>
          <a:p>
            <a:pPr lvl="1"/>
            <a:r>
              <a:rPr lang="en-US" dirty="0" smtClean="0"/>
              <a:t>Avatar </a:t>
            </a:r>
            <a:r>
              <a:rPr lang="en-US" dirty="0" smtClean="0"/>
              <a:t>system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1"/>
          <a:ext cx="8077200" cy="199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1651000"/>
                <a:gridCol w="3733800"/>
              </a:tblGrid>
              <a:tr h="427039">
                <a:tc>
                  <a:txBody>
                    <a:bodyPr/>
                    <a:lstStyle/>
                    <a:p>
                      <a:r>
                        <a:rPr lang="en-US" dirty="0" smtClean="0"/>
                        <a:t>Full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7850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Duc</a:t>
                      </a:r>
                      <a:r>
                        <a:rPr lang="en-US" baseline="0" dirty="0" smtClean="0"/>
                        <a:t> Ho </a:t>
                      </a:r>
                      <a:r>
                        <a:rPr lang="en-US" baseline="0" dirty="0" err="1" smtClean="0"/>
                        <a:t>Quang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tintin1812@gmail.com</a:t>
                      </a:r>
                      <a:endParaRPr lang="en-US" dirty="0"/>
                    </a:p>
                  </a:txBody>
                  <a:tcPr/>
                </a:tc>
              </a:tr>
              <a:tr h="785020">
                <a:tc>
                  <a:txBody>
                    <a:bodyPr/>
                    <a:lstStyle/>
                    <a:p>
                      <a:r>
                        <a:rPr lang="en-US" dirty="0" smtClean="0"/>
                        <a:t>Truong Pham 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01218816208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truonguit2010@gmail.com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my game – Island War.</a:t>
            </a:r>
          </a:p>
          <a:p>
            <a:r>
              <a:rPr lang="en-US" dirty="0" smtClean="0"/>
              <a:t>Achievement.</a:t>
            </a:r>
          </a:p>
          <a:p>
            <a:r>
              <a:rPr lang="en-US" dirty="0" smtClean="0"/>
              <a:t>System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4" name="Content Placeholder 3" descr="C:\Users\truongps\Pictures\l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731572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match screen</a:t>
            </a:r>
            <a:endParaRPr lang="en-US" dirty="0"/>
          </a:p>
        </p:txBody>
      </p:sp>
      <p:pic>
        <p:nvPicPr>
          <p:cNvPr id="4" name="Content Placeholder 3" descr="C:\Users\truongps\Pictures\boar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135" y="1935163"/>
            <a:ext cx="731572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up screen</a:t>
            </a:r>
            <a:endParaRPr lang="en-US" dirty="0"/>
          </a:p>
        </p:txBody>
      </p:sp>
      <p:pic>
        <p:nvPicPr>
          <p:cNvPr id="4" name="Content Placeholder 3" descr="C:\Users\truongps\Pictures\topup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136" y="1935163"/>
            <a:ext cx="73157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Screen</a:t>
            </a:r>
            <a:endParaRPr lang="en-US" dirty="0"/>
          </a:p>
        </p:txBody>
      </p:sp>
      <p:pic>
        <p:nvPicPr>
          <p:cNvPr id="4" name="Content Placeholder 3" descr="C:\Users\truongps\Desktop\ma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136" y="1935163"/>
            <a:ext cx="73157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game Screen</a:t>
            </a:r>
            <a:endParaRPr lang="en-US" dirty="0"/>
          </a:p>
        </p:txBody>
      </p:sp>
      <p:pic>
        <p:nvPicPr>
          <p:cNvPr id="4" name="Content Placeholder 3" descr="C:\Users\truongps\Desktop\tra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136" y="1935163"/>
            <a:ext cx="731572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communication is designed successfully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smtClean="0"/>
              <a:t>Brief features are well developed.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Chat</a:t>
            </a:r>
          </a:p>
          <a:p>
            <a:pPr lvl="1"/>
            <a:r>
              <a:rPr lang="en-US" dirty="0" smtClean="0"/>
              <a:t>Simple game – Island war.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115</TotalTime>
  <Words>116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Island War</vt:lpstr>
      <vt:lpstr>Group</vt:lpstr>
      <vt:lpstr>Agenda</vt:lpstr>
      <vt:lpstr>Login screen</vt:lpstr>
      <vt:lpstr>Selecting match screen</vt:lpstr>
      <vt:lpstr>Top up screen</vt:lpstr>
      <vt:lpstr>Beginning Screen</vt:lpstr>
      <vt:lpstr>In game Screen</vt:lpstr>
      <vt:lpstr>Achievements</vt:lpstr>
      <vt:lpstr>System development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truonguit2010</dc:creator>
  <cp:lastModifiedBy>truonguit2010</cp:lastModifiedBy>
  <cp:revision>40</cp:revision>
  <dcterms:created xsi:type="dcterms:W3CDTF">2006-08-16T00:00:00Z</dcterms:created>
  <dcterms:modified xsi:type="dcterms:W3CDTF">2012-09-11T15:40:58Z</dcterms:modified>
</cp:coreProperties>
</file>