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397600"/>
            <a:ext cx="9799200" cy="11052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5040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04000"/>
            <a:ext cx="5342400" cy="4140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04000"/>
            <a:ext cx="5342400" cy="4140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9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aws_serv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615" y="349885"/>
            <a:ext cx="11049000" cy="59810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51865" y="123825"/>
            <a:ext cx="1912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组件</a:t>
            </a:r>
            <a:r>
              <a:rPr lang="en-US" altLang="zh-CN"/>
              <a:t>：</a:t>
            </a:r>
            <a:endParaRPr lang="en-US" altLang="zh-CN"/>
          </a:p>
          <a:p>
            <a:r>
              <a:rPr lang="en-US" altLang="zh-CN"/>
              <a:t>1.route 53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WPS 演示</Application>
  <PresentationFormat>宽屏</PresentationFormat>
  <Paragraphs>3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宋体</vt:lpstr>
      <vt:lpstr>Wingdings</vt:lpstr>
      <vt:lpstr>Wingdings</vt:lpstr>
      <vt:lpstr>苹方-简</vt:lpstr>
      <vt:lpstr>微软雅黑</vt:lpstr>
      <vt:lpstr>汉仪旗黑</vt:lpstr>
      <vt:lpstr>宋体</vt:lpstr>
      <vt:lpstr>Arial Unicode MS</vt:lpstr>
      <vt:lpstr>汉仪书宋二KW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lieu</cp:lastModifiedBy>
  <cp:revision>166</cp:revision>
  <dcterms:created xsi:type="dcterms:W3CDTF">2025-10-21T11:01:52Z</dcterms:created>
  <dcterms:modified xsi:type="dcterms:W3CDTF">2025-10-21T11:01:52Z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2052-12.1.23141.23141</vt:lpwstr>
  </property>
  <property fmtid="{D5CDD505-2E9C-101B-9397-08002B2CF9AE}" pid="3" name="ICV">
    <vt:lpwstr>21CC4FB6667C67FEA428F7688CA66A0C_41</vt:lpwstr>
  </property>
</Properties>
</file>