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aws_servic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5615" y="349885"/>
            <a:ext cx="11049000" cy="598106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苹方-简</vt:lpstr>
      <vt:lpstr>微软雅黑</vt:lpstr>
      <vt:lpstr>汉仪旗黑</vt:lpstr>
      <vt:lpstr>宋体</vt:lpstr>
      <vt:lpstr>Arial Unicode MS</vt:lpstr>
      <vt:lpstr>汉仪书宋二KW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lieu</cp:lastModifiedBy>
  <cp:revision>165</cp:revision>
  <dcterms:created xsi:type="dcterms:W3CDTF">2025-10-21T07:04:22Z</dcterms:created>
  <dcterms:modified xsi:type="dcterms:W3CDTF">2025-10-21T07:04:22Z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2052-12.1.23141.23141</vt:lpwstr>
  </property>
  <property fmtid="{D5CDD505-2E9C-101B-9397-08002B2CF9AE}" pid="3" name="ICV">
    <vt:lpwstr>21CC4FB6667C67FEA428F7688CA66A0C_41</vt:lpwstr>
  </property>
</Properties>
</file>