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648" y="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ws_serv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" y="349885"/>
            <a:ext cx="11049000" cy="59810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1864" y="123825"/>
            <a:ext cx="3937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组件</a:t>
            </a:r>
            <a:r>
              <a:rPr lang="en-US" altLang="zh-CN" dirty="0"/>
              <a:t>：</a:t>
            </a:r>
          </a:p>
          <a:p>
            <a:r>
              <a:rPr lang="en-US" altLang="zh-CN" dirty="0"/>
              <a:t>1.route 53</a:t>
            </a:r>
          </a:p>
          <a:p>
            <a:r>
              <a:rPr lang="en-US" altLang="zh-CN" dirty="0"/>
              <a:t>2.WAF</a:t>
            </a:r>
          </a:p>
          <a:p>
            <a:r>
              <a:rPr lang="en-US" altLang="zh-CN" dirty="0"/>
              <a:t>3.VPC(</a:t>
            </a:r>
            <a:r>
              <a:rPr lang="fr-FR" altLang="zh-CN" dirty="0"/>
              <a:t>internet </a:t>
            </a:r>
            <a:r>
              <a:rPr lang="fr-FR" altLang="zh-CN" dirty="0" err="1"/>
              <a:t>gateway</a:t>
            </a:r>
            <a:r>
              <a:rPr lang="fr-CA" altLang="zh-CN" dirty="0"/>
              <a:t>,NAT </a:t>
            </a:r>
            <a:r>
              <a:rPr lang="fr-FR" altLang="zh-CN" dirty="0" err="1"/>
              <a:t>gateway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4.ALB</a:t>
            </a:r>
          </a:p>
          <a:p>
            <a:r>
              <a:rPr lang="en-US" altLang="zh-CN" dirty="0"/>
              <a:t>5.ECS</a:t>
            </a:r>
            <a:r>
              <a:rPr lang="fr-CA" altLang="zh-CN" dirty="0"/>
              <a:t>(</a:t>
            </a:r>
            <a:r>
              <a:rPr lang="fr-FR" altLang="zh-CN" dirty="0" err="1"/>
              <a:t>autoscaling</a:t>
            </a:r>
            <a:r>
              <a:rPr lang="fr-CA" altLang="zh-CN" dirty="0"/>
              <a:t>)</a:t>
            </a:r>
          </a:p>
          <a:p>
            <a:r>
              <a:rPr lang="fr-CA" altLang="zh-CN" dirty="0"/>
              <a:t>6.SQL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31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苹方-简</vt:lpstr>
      <vt:lpstr>Arial</vt:lpstr>
      <vt:lpstr>Wingdings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Xin XU</cp:lastModifiedBy>
  <cp:revision>168</cp:revision>
  <dcterms:created xsi:type="dcterms:W3CDTF">2025-10-21T11:01:52Z</dcterms:created>
  <dcterms:modified xsi:type="dcterms:W3CDTF">2025-10-21T16:34:43Z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2052-12.1.23141.23141</vt:lpwstr>
  </property>
  <property fmtid="{D5CDD505-2E9C-101B-9397-08002B2CF9AE}" pid="3" name="ICV">
    <vt:lpwstr>21CC4FB6667C67FEA428F7688CA66A0C_41</vt:lpwstr>
  </property>
</Properties>
</file>