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11.7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在</a:t>
            </a:r>
            <a:r>
              <a:rPr lang="en-US" altLang="zh-CN"/>
              <a:t>Time</a:t>
            </a:r>
            <a:r>
              <a:rPr lang="zh-CN" altLang="en-US"/>
              <a:t>中添加了</a:t>
            </a:r>
            <a:r>
              <a:rPr lang="en-US" altLang="zh-CN"/>
              <a:t>Get_BeiJing_Time</a:t>
            </a:r>
            <a:r>
              <a:rPr lang="zh-CN" altLang="en-US"/>
              <a:t>函数，用于</a:t>
            </a:r>
            <a:r>
              <a:rPr lang="zh-CN"/>
              <a:t>获取北京时间</a:t>
            </a:r>
            <a:endParaRPr lang="zh-CN"/>
          </a:p>
          <a:p>
            <a:r>
              <a:rPr lang="zh-CN"/>
              <a:t>打算弃用</a:t>
            </a:r>
            <a:r>
              <a:rPr lang="en-US" altLang="zh-CN"/>
              <a:t>Time</a:t>
            </a:r>
            <a:r>
              <a:rPr lang="zh-CN" altLang="en-US"/>
              <a:t>类，直接使用</a:t>
            </a:r>
            <a:r>
              <a:rPr lang="en-US" altLang="zh-CN"/>
              <a:t>202401211657</a:t>
            </a:r>
            <a:r>
              <a:rPr lang="zh-CN" altLang="en-US"/>
              <a:t>这种字符串来表示时间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完成了</a:t>
            </a:r>
            <a:r>
              <a:rPr lang="en-US" altLang="zh-CN"/>
              <a:t>Agent.py </a:t>
            </a:r>
            <a:r>
              <a:rPr lang="zh-CN" altLang="en-US"/>
              <a:t>这个是用于处理实时交易的真实的</a:t>
            </a:r>
            <a:r>
              <a:rPr lang="en-US" altLang="zh-CN"/>
              <a:t>agent</a:t>
            </a:r>
            <a:endParaRPr lang="zh-CN"/>
          </a:p>
          <a:p>
            <a:r>
              <a:rPr lang="zh-CN"/>
              <a:t>但是没有完成持仓状态的更新处理</a:t>
            </a:r>
            <a:endParaRPr lang="zh-CN"/>
          </a:p>
          <a:p>
            <a:r>
              <a:rPr lang="zh-CN"/>
              <a:t>没有完成</a:t>
            </a:r>
            <a:r>
              <a:rPr lang="en-US" altLang="zh-CN"/>
              <a:t>log</a:t>
            </a:r>
            <a:r>
              <a:rPr lang="zh-CN" altLang="en-US"/>
              <a:t>日志的记录</a:t>
            </a:r>
            <a:endParaRPr lang="zh-CN" altLang="en-US"/>
          </a:p>
          <a:p>
            <a:r>
              <a:rPr lang="zh-CN" altLang="en-US"/>
              <a:t>没有完成分钟数股票数据的记录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待完成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没有完成持仓状态的更新处理</a:t>
            </a:r>
            <a:endParaRPr lang="zh-CN"/>
          </a:p>
          <a:p>
            <a:r>
              <a:rPr lang="zh-CN"/>
              <a:t>没有完成</a:t>
            </a:r>
            <a:r>
              <a:rPr lang="en-US" altLang="zh-CN"/>
              <a:t>log</a:t>
            </a:r>
            <a:r>
              <a:rPr lang="zh-CN" altLang="en-US"/>
              <a:t>日志的记录</a:t>
            </a:r>
            <a:endParaRPr lang="zh-CN" altLang="en-US"/>
          </a:p>
          <a:p>
            <a:r>
              <a:rPr lang="zh-CN" altLang="en-US"/>
              <a:t>没有完成分钟数股票数据的记录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1.22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在</a:t>
            </a:r>
            <a:r>
              <a:rPr lang="en-US" altLang="zh-CN"/>
              <a:t>MUMUClient</a:t>
            </a:r>
            <a:r>
              <a:rPr lang="zh-CN" altLang="en-US"/>
              <a:t>中添加了</a:t>
            </a:r>
            <a:r>
              <a:rPr lang="en-US" altLang="zh-CN"/>
              <a:t>Check_Hold</a:t>
            </a:r>
            <a:r>
              <a:rPr lang="zh-CN" altLang="en-US"/>
              <a:t>函数，用于检查持仓</a:t>
            </a:r>
            <a:endParaRPr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希望以以下方式完成结构搭建</a:t>
            </a:r>
            <a:endParaRPr lang="zh-CN"/>
          </a:p>
          <a:p>
            <a:endParaRPr lang="zh-CN"/>
          </a:p>
          <a:p>
            <a:endParaRPr lang="zh-CN"/>
          </a:p>
          <a:p>
            <a:endParaRPr lang="zh-CN"/>
          </a:p>
          <a:p>
            <a:endParaRPr lang="zh-CN"/>
          </a:p>
          <a:p>
            <a:endParaRPr lang="zh-CN"/>
          </a:p>
          <a:p>
            <a:endParaRPr lang="zh-CN"/>
          </a:p>
          <a:p>
            <a:r>
              <a:rPr lang="zh-CN"/>
              <a:t>新建了</a:t>
            </a:r>
            <a:r>
              <a:rPr lang="en-US" altLang="zh-CN"/>
              <a:t>Client.MUMUClient</a:t>
            </a:r>
            <a:r>
              <a:rPr lang="zh-CN" altLang="en-US"/>
              <a:t>，负责对</a:t>
            </a:r>
            <a:r>
              <a:rPr lang="en-US" altLang="zh-CN"/>
              <a:t>MUMU</a:t>
            </a:r>
            <a:r>
              <a:rPr lang="zh-CN" altLang="en-US"/>
              <a:t>模拟器进行操作</a:t>
            </a:r>
            <a:endParaRPr lang="zh-CN"/>
          </a:p>
          <a:p>
            <a:endParaRPr 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62935" y="2484755"/>
            <a:ext cx="5416550" cy="2311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新建了</a:t>
            </a:r>
            <a:r>
              <a:rPr lang="en-US" altLang="zh-CN"/>
              <a:t>main.py</a:t>
            </a:r>
            <a:r>
              <a:rPr lang="zh-CN" altLang="en-US"/>
              <a:t>，主要用于统筹各种操作。</a:t>
            </a:r>
            <a:endParaRPr lang="zh-CN" altLang="en-US"/>
          </a:p>
          <a:p>
            <a:r>
              <a:rPr lang="zh-CN" altLang="en-US"/>
              <a:t>存放了一些点击位置参数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1.20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新建了</a:t>
            </a:r>
            <a:r>
              <a:rPr lang="en-US" altLang="zh-CN"/>
              <a:t>Agent.py </a:t>
            </a:r>
            <a:r>
              <a:rPr lang="zh-CN" altLang="en-US"/>
              <a:t>这个是用于处理实时交易的真实的</a:t>
            </a:r>
            <a:r>
              <a:rPr lang="en-US" altLang="zh-CN"/>
              <a:t>agent</a:t>
            </a:r>
            <a:endParaRPr lang="zh-CN"/>
          </a:p>
          <a:p>
            <a:r>
              <a:rPr lang="zh-CN"/>
              <a:t>完成了</a:t>
            </a:r>
            <a:r>
              <a:rPr lang="en-US" altLang="zh-CN"/>
              <a:t>TestAgent</a:t>
            </a:r>
            <a:r>
              <a:rPr lang="zh-CN" altLang="en-US"/>
              <a:t>，完成了回测。但是没有计算印花税等消费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在</a:t>
            </a:r>
            <a:r>
              <a:rPr lang="en-US" altLang="zh-CN"/>
              <a:t>MUMUClient</a:t>
            </a:r>
            <a:r>
              <a:rPr lang="zh-CN" altLang="en-US"/>
              <a:t>中添加了</a:t>
            </a:r>
            <a:r>
              <a:rPr lang="en-US" altLang="zh-CN"/>
              <a:t>Capture</a:t>
            </a:r>
            <a:r>
              <a:rPr lang="zh-CN" altLang="en-US"/>
              <a:t>函数，用于进行截图并存放到</a:t>
            </a:r>
            <a:r>
              <a:rPr lang="en-US" altLang="zh-CN"/>
              <a:t>Picture</a:t>
            </a:r>
            <a:r>
              <a:rPr lang="zh-CN" altLang="en-US"/>
              <a:t>文件夹中，主要用于用</a:t>
            </a:r>
            <a:r>
              <a:rPr lang="en-US" altLang="zh-CN"/>
              <a:t>CV</a:t>
            </a:r>
            <a:r>
              <a:rPr lang="zh-CN" altLang="en-US"/>
              <a:t>检查持仓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1.21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在</a:t>
            </a:r>
            <a:r>
              <a:rPr lang="en-US" altLang="zh-CN"/>
              <a:t>MUMUClient</a:t>
            </a:r>
            <a:r>
              <a:rPr lang="zh-CN" altLang="en-US"/>
              <a:t>中添加了</a:t>
            </a:r>
            <a:r>
              <a:rPr lang="en-US" altLang="zh-CN"/>
              <a:t>Resolve_PopWindows</a:t>
            </a:r>
            <a:r>
              <a:rPr lang="zh-CN" altLang="en-US"/>
              <a:t>函数，用于</a:t>
            </a:r>
            <a:r>
              <a:rPr lang="zh-CN"/>
              <a:t>检查是否出现一些弹窗，如果出现则消除</a:t>
            </a:r>
            <a:endParaRPr lang="zh-CN"/>
          </a:p>
          <a:p>
            <a:r>
              <a:rPr lang="zh-CN"/>
              <a:t>目前暂未使用，之前遇到的那个弹窗应该是系统</a:t>
            </a:r>
            <a:r>
              <a:rPr lang="en-US" altLang="zh-CN"/>
              <a:t>bug</a:t>
            </a:r>
            <a:r>
              <a:rPr lang="zh-CN" altLang="en-US"/>
              <a:t>，现在又没有遇到了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在</a:t>
            </a:r>
            <a:r>
              <a:rPr lang="en-US" altLang="zh-CN"/>
              <a:t>MUMUClient</a:t>
            </a:r>
            <a:r>
              <a:rPr lang="zh-CN" altLang="en-US"/>
              <a:t>中添加了</a:t>
            </a:r>
            <a:r>
              <a:rPr lang="en-US" altLang="zh-CN"/>
              <a:t>Sell</a:t>
            </a:r>
            <a:r>
              <a:rPr lang="zh-CN" altLang="en-US"/>
              <a:t>函数，用于</a:t>
            </a:r>
            <a:r>
              <a:rPr lang="zh-CN"/>
              <a:t>卖出股票</a:t>
            </a:r>
            <a:endParaRPr 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640,&quot;width&quot;:8530}"/>
</p:tagLst>
</file>

<file path=ppt/tags/tag2.xml><?xml version="1.0" encoding="utf-8"?>
<p:tagLst xmlns:p="http://schemas.openxmlformats.org/presentationml/2006/main">
  <p:tag name="KSO_WPP_MARK_KEY" val="b08a37a6-fcce-4cad-96f8-1f2c7559bee9"/>
  <p:tag name="COMMONDATA" val="eyJoZGlkIjoiMmU4MTdmMjIxYjZlOWQ1YmViYTQ5M2IyYjA1YTllOG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WPS 演示</Application>
  <PresentationFormat>宽屏</PresentationFormat>
  <Paragraphs>66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11.7</vt:lpstr>
      <vt:lpstr>新建</vt:lpstr>
      <vt:lpstr>新建</vt:lpstr>
      <vt:lpstr>1.20</vt:lpstr>
      <vt:lpstr>新建</vt:lpstr>
      <vt:lpstr>添加</vt:lpstr>
      <vt:lpstr>1.21</vt:lpstr>
      <vt:lpstr>添加</vt:lpstr>
      <vt:lpstr>添加</vt:lpstr>
      <vt:lpstr>添加</vt:lpstr>
      <vt:lpstr>完成</vt:lpstr>
      <vt:lpstr>待完成</vt:lpstr>
      <vt:lpstr>1.21</vt:lpstr>
      <vt:lpstr>添加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 sd</dc:creator>
  <cp:lastModifiedBy>a1343</cp:lastModifiedBy>
  <cp:revision>9</cp:revision>
  <dcterms:created xsi:type="dcterms:W3CDTF">2023-11-07T23:48:00Z</dcterms:created>
  <dcterms:modified xsi:type="dcterms:W3CDTF">2024-01-23T04:32:51Z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D355046E464F4FDEB4735348A0EB0BB0</vt:lpwstr>
  </property>
  <property fmtid="{D5CDD505-2E9C-101B-9397-08002B2CF9AE}" pid="3" name="KSOProductBuildVer">
    <vt:lpwstr>2052-11.1.0.12165</vt:lpwstr>
  </property>
</Properties>
</file>