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6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2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69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4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9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F7B934-EC6C-4CA9-9A8F-C616A84D2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011" b="7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3C07B-6C3F-4AB8-8732-9EE868D94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701" y="514350"/>
            <a:ext cx="9713912" cy="623189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Software Requirement</a:t>
            </a:r>
            <a:br>
              <a:rPr lang="en-US" sz="3600" b="1" dirty="0">
                <a:latin typeface="Algerian" panose="04020705040A02060702" pitchFamily="82" charset="0"/>
              </a:rPr>
            </a:br>
            <a:r>
              <a:rPr lang="en-US" sz="3600" b="1" dirty="0">
                <a:latin typeface="Algerian" panose="04020705040A02060702" pitchFamily="82" charset="0"/>
              </a:rPr>
              <a:t>Specification</a:t>
            </a:r>
            <a:br>
              <a:rPr lang="en-US" sz="3600" b="1" dirty="0">
                <a:latin typeface="Algerian" panose="04020705040A02060702" pitchFamily="82" charset="0"/>
              </a:rPr>
            </a:br>
            <a:r>
              <a:rPr lang="en-US" sz="3600" b="1" dirty="0">
                <a:latin typeface="Algerian" panose="04020705040A02060702" pitchFamily="82" charset="0"/>
              </a:rPr>
              <a:t>for</a:t>
            </a:r>
            <a:br>
              <a:rPr lang="en-US" sz="3600" b="1" dirty="0">
                <a:latin typeface="Algerian" panose="04020705040A02060702" pitchFamily="82" charset="0"/>
              </a:rPr>
            </a:br>
            <a:r>
              <a:rPr lang="en-US" sz="3600" b="1" dirty="0">
                <a:latin typeface="Algerian" panose="04020705040A02060702" pitchFamily="82" charset="0"/>
              </a:rPr>
              <a:t>Trucking Company Management System</a:t>
            </a:r>
            <a:br>
              <a:rPr lang="en-US" sz="3600" b="1" dirty="0">
                <a:latin typeface="Algerian" panose="04020705040A02060702" pitchFamily="82" charset="0"/>
              </a:rPr>
            </a:br>
            <a:r>
              <a:rPr lang="en-US" sz="3600" b="1" dirty="0">
                <a:latin typeface="Algerian" panose="04020705040A02060702" pitchFamily="82" charset="0"/>
              </a:rPr>
              <a:t>CS 425 Software Engineering</a:t>
            </a:r>
            <a:br>
              <a:rPr lang="en-US" sz="3600" b="1" dirty="0">
                <a:latin typeface="Algerian" panose="04020705040A02060702" pitchFamily="82" charset="0"/>
              </a:rPr>
            </a:br>
            <a:r>
              <a:rPr lang="en-US" sz="3600" b="1" dirty="0">
                <a:latin typeface="Algerian" panose="04020705040A02060702" pitchFamily="82" charset="0"/>
              </a:rPr>
              <a:t>July 2020</a:t>
            </a:r>
            <a:br>
              <a:rPr lang="en-US" sz="3600" b="1" dirty="0">
                <a:latin typeface="Algerian" panose="04020705040A02060702" pitchFamily="82" charset="0"/>
              </a:rPr>
            </a:br>
            <a:r>
              <a:rPr lang="en-US" sz="3600" b="1" i="1" dirty="0">
                <a:latin typeface="Algerian" panose="04020705040A02060702" pitchFamily="82" charset="0"/>
              </a:rPr>
              <a:t>Robel Tecleyesus</a:t>
            </a:r>
            <a:br>
              <a:rPr lang="en-US" sz="3600" b="1" i="1" dirty="0">
                <a:latin typeface="Algerian" panose="04020705040A02060702" pitchFamily="82" charset="0"/>
              </a:rPr>
            </a:br>
            <a:r>
              <a:rPr lang="en-US" sz="3600" b="1" i="1" dirty="0">
                <a:latin typeface="Algerian" panose="04020705040A02060702" pitchFamily="82" charset="0"/>
              </a:rPr>
              <a:t>110467</a:t>
            </a:r>
            <a:r>
              <a:rPr lang="en-US" sz="3600" dirty="0">
                <a:latin typeface="Algerian" panose="04020705040A02060702" pitchFamily="82" charset="0"/>
              </a:rPr>
              <a:t> </a:t>
            </a:r>
            <a:br>
              <a:rPr lang="en-US" sz="3600" dirty="0">
                <a:latin typeface="Algerian" panose="04020705040A02060702" pitchFamily="82" charset="0"/>
              </a:rPr>
            </a:b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0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0AAE-64E8-4A15-911E-657CF2C4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9845-895E-401D-8C7D-A9A11A7C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9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15A2-3AF8-44C8-92BE-C9584C61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700" y="306333"/>
            <a:ext cx="8911687" cy="1280890"/>
          </a:xfrm>
        </p:spPr>
        <p:txBody>
          <a:bodyPr/>
          <a:lstStyle/>
          <a:p>
            <a:r>
              <a:rPr lang="en-US" dirty="0"/>
              <a:t>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F169-3734-47D9-84AA-D4985F4E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1A8-724A-4D06-ABB2-B6E1168F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078"/>
            <a:ext cx="8911687" cy="1295400"/>
          </a:xfrm>
        </p:spPr>
        <p:txBody>
          <a:bodyPr/>
          <a:lstStyle/>
          <a:p>
            <a:r>
              <a:rPr lang="en-US" dirty="0"/>
              <a:t>Software Requirement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8C2F-8C60-4DC1-AEA4-71E9A1C9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828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Century Gothic</vt:lpstr>
      <vt:lpstr>Wingdings 3</vt:lpstr>
      <vt:lpstr>Wisp</vt:lpstr>
      <vt:lpstr>Software Requirement Specification for Trucking Company Management System CS 425 Software Engineering July 2020 Robel Tecleyesus 110467  </vt:lpstr>
      <vt:lpstr>Vision Document</vt:lpstr>
      <vt:lpstr>Use-Case Diagram</vt:lpstr>
      <vt:lpstr>Software Requirement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 for Trucking Company Management System CS 425 Software Engineering July 2020 Robel Tecleyesus 110467  </dc:title>
  <dc:creator>Robel Tecleyesus</dc:creator>
  <cp:lastModifiedBy>Robel Tecleyesus</cp:lastModifiedBy>
  <cp:revision>4</cp:revision>
  <dcterms:created xsi:type="dcterms:W3CDTF">2020-07-23T02:30:04Z</dcterms:created>
  <dcterms:modified xsi:type="dcterms:W3CDTF">2020-07-23T02:35:11Z</dcterms:modified>
</cp:coreProperties>
</file>