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Tahoma"/>
      <p:regular r:id="rId20"/>
      <p:bold r:id="rId21"/>
    </p:embeddedFont>
    <p:embeddedFont>
      <p:font typeface="Lexen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D6F10D-A228-45F8-9132-6E179D72AE46}">
  <a:tblStyle styleId="{61D6F10D-A228-45F8-9132-6E179D72AE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ustomXml" Target="../customXml/item3.xml"/><Relationship Id="rId21" Type="http://schemas.openxmlformats.org/officeDocument/2006/relationships/font" Target="fonts/Tahoma-bold.fntdata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ustomXml" Target="../customXml/item2.xml"/><Relationship Id="rId20" Type="http://schemas.openxmlformats.org/officeDocument/2006/relationships/font" Target="fonts/Tahoma-regular.fntdata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4" Type="http://schemas.openxmlformats.org/officeDocument/2006/relationships/customXml" Target="../customXml/item1.xml"/><Relationship Id="rId23" Type="http://schemas.openxmlformats.org/officeDocument/2006/relationships/font" Target="fonts/Lexend-bold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font" Target="fonts/Lexend-regular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178d636e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178d636e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178d636e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178d636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178d636e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178d636e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178d636e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178d636e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78d636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178d636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78d636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178d636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178d636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178d636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178d636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178d636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178d636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178d636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178d636e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178d636e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178d636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178d636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178d636e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178d636e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5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BJECT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python/python_dictionaries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schools.com/python/python_ref_dictionary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Dictionaries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249550" y="36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249550" y="1006125"/>
            <a:ext cx="8716200" cy="3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Suppose you have a list of employee records that contain the following information for each employee: name, job title, salary. The records are stored as a list of dictionaries.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Use this list to create a dictionary where the keys are the job titles and the </a:t>
            </a:r>
            <a:r>
              <a:rPr lang="en" sz="1600"/>
              <a:t>values</a:t>
            </a:r>
            <a:r>
              <a:rPr lang="en" sz="1600"/>
              <a:t> are the average salaries for each job title.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Example: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records = [{'name': 'Bob', 'title': 'manager', 'salary': 50000},\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{'name': 'Alice', 'title': 'developer', 'salary': 60000},\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{'name': 'David', 'title': 'developer', 'salary': 65000}]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Output: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{'manager': 50000, 'developer': 62500}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for Dictionaries</a:t>
            </a:r>
            <a:endParaRPr/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as a data structure, when each item needs to have a label (key) and value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Keys in dictionaries are more descriptive labels than indexes in a list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Easily access specific elements by name (key)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Used to pass values into another structure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311700" y="17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Python Collections</a:t>
            </a:r>
            <a:endParaRPr b="1">
              <a:solidFill>
                <a:schemeClr val="accent1"/>
              </a:solidFill>
            </a:endParaRPr>
          </a:p>
        </p:txBody>
      </p:sp>
      <p:graphicFrame>
        <p:nvGraphicFramePr>
          <p:cNvPr id="212" name="Google Shape;212;p40"/>
          <p:cNvGraphicFramePr/>
          <p:nvPr/>
        </p:nvGraphicFramePr>
        <p:xfrm>
          <a:off x="208250" y="895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{61D6F10D-A228-45F8-9132-6E179D72AE46}</a:tableStyleId>
              </a:tblPr>
              <a:tblGrid>
                <a:gridCol w="1314525"/>
                <a:gridCol w="1047525"/>
                <a:gridCol w="1241375"/>
                <a:gridCol w="1878450"/>
                <a:gridCol w="1330450"/>
                <a:gridCol w="1998850"/>
              </a:tblGrid>
              <a:tr h="39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DD1C93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Type</a:t>
                      </a:r>
                      <a:endParaRPr b="1" sz="1500">
                        <a:solidFill>
                          <a:srgbClr val="DD1C93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DD1C93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Brackets</a:t>
                      </a:r>
                      <a:endParaRPr b="1" sz="1500">
                        <a:solidFill>
                          <a:srgbClr val="DD1C93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DD1C93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Order</a:t>
                      </a:r>
                      <a:endParaRPr b="1" sz="1500">
                        <a:solidFill>
                          <a:srgbClr val="DD1C93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DD1C93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Immutable/ Mutable</a:t>
                      </a:r>
                      <a:endParaRPr b="1" sz="1500">
                        <a:solidFill>
                          <a:srgbClr val="DD1C93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DD1C93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Allow Duplicates?</a:t>
                      </a:r>
                      <a:endParaRPr b="1" sz="1500">
                        <a:solidFill>
                          <a:srgbClr val="DD1C93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DD1C93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Associative? (Key/Value pairs)</a:t>
                      </a:r>
                      <a:endParaRPr b="1" sz="1500">
                        <a:solidFill>
                          <a:srgbClr val="DD1C93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48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4B4DE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List</a:t>
                      </a:r>
                      <a:endParaRPr b="1" sz="1500">
                        <a:solidFill>
                          <a:srgbClr val="04B4DE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[ ]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Ordered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Mutable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Yes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No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49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4B4DE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Tuple</a:t>
                      </a:r>
                      <a:endParaRPr b="1" sz="1500">
                        <a:solidFill>
                          <a:srgbClr val="04B4DE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( )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Ordered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Immutable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Yes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No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45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4B4DE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Set</a:t>
                      </a:r>
                      <a:endParaRPr b="1" sz="1500">
                        <a:solidFill>
                          <a:srgbClr val="04B4DE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{ }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Unordered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Immutable*</a:t>
                      </a:r>
                      <a:endParaRPr baseline="30000"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No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No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50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4B4DE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Dictionary</a:t>
                      </a:r>
                      <a:endParaRPr b="1" sz="1500">
                        <a:solidFill>
                          <a:srgbClr val="04B4DE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{ }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Ordered**</a:t>
                      </a:r>
                      <a:endParaRPr baseline="30000"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Mutable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No***</a:t>
                      </a:r>
                      <a:endParaRPr baseline="30000"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A273C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Yes</a:t>
                      </a:r>
                      <a:endParaRPr sz="1500">
                        <a:solidFill>
                          <a:srgbClr val="0A273C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40"/>
          <p:cNvSpPr txBox="1"/>
          <p:nvPr/>
        </p:nvSpPr>
        <p:spPr>
          <a:xfrm>
            <a:off x="570400" y="3698575"/>
            <a:ext cx="7869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Footnotes: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* Set items are immutable, but you can add and remove items.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** Dictionaries are ordered, but only since Python version 3.6 - they used to be unordered.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*** Dictionaries allow duplicate values, but NOT duplicate keys.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https://www.w3schools.com/python/python_dictionaries.asp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programming, a</a:t>
            </a:r>
            <a:r>
              <a:rPr lang="en"/>
              <a:t> dictionary is a collection of keys and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use them to store information that is associated with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are similar to a non-programming dictionary that is a book of definitions in a language.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think of a key as a word, and a value as a definition.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this is just one use for dictionaries. They are a lot more versatile.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ictionary Methods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keys() </a:t>
            </a:r>
            <a:r>
              <a:rPr lang="en"/>
              <a:t>Returns a list of the dictionary's keys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values() </a:t>
            </a:r>
            <a:r>
              <a:rPr lang="en"/>
              <a:t>Returns a list of the dictionary's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clear() </a:t>
            </a:r>
            <a:r>
              <a:rPr lang="en"/>
              <a:t>Removes all elements from the dictionary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copy() </a:t>
            </a:r>
            <a:r>
              <a:rPr lang="en"/>
              <a:t>Returns a copy of the dictionary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pop() </a:t>
            </a:r>
            <a:r>
              <a:rPr lang="en"/>
              <a:t>Removes the element with the specified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popitem() </a:t>
            </a:r>
            <a:r>
              <a:rPr lang="en"/>
              <a:t>Removes the last inserted key-value pair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items() </a:t>
            </a:r>
            <a:r>
              <a:rPr lang="en"/>
              <a:t>Returns a list </a:t>
            </a:r>
            <a:r>
              <a:rPr lang="en"/>
              <a:t>containing</a:t>
            </a:r>
            <a:r>
              <a:rPr lang="en"/>
              <a:t> a tuple for each key-value pair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update() </a:t>
            </a:r>
            <a:r>
              <a:rPr lang="en"/>
              <a:t>Update the dictionary with the specified key-value pairs</a:t>
            </a:r>
            <a:endParaRPr/>
          </a:p>
        </p:txBody>
      </p:sp>
      <p:sp>
        <p:nvSpPr>
          <p:cNvPr id="157" name="Google Shape;157;p31"/>
          <p:cNvSpPr txBox="1"/>
          <p:nvPr/>
        </p:nvSpPr>
        <p:spPr>
          <a:xfrm>
            <a:off x="543675" y="4568875"/>
            <a:ext cx="6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https://www.w3schools.com/python/python_ref_dictionary.asp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vs Lists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list1 = ['a', 'b', 'c', 'd', 'e']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dict1 = {0: 'a', 1: 'b', 2: 'c', 3: 'd', 5: 'e'}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They're called the same way: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list1[3]  # returns 'd'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dict1[3]  # returns 'd'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They're updated the same 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list1[3] = 'z'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dict1[3] = 'z'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that takes two lists and converts them into one dictionary.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list1 = ['one', 'two', 'three']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list2 = [4, 10, 30]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{'one': 4, 'two': 10, 'three': 30}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dictionary that contains five words and their definitions. Then have your code print the word and their definition one at a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Hint: Use the items() method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as Datasets</a:t>
            </a:r>
            <a:endParaRPr/>
          </a:p>
        </p:txBody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dictionaries are used to represent a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key in the dictionary is a category.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value is a list of values for that category.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One datapoint is represented by the n-th index of each value list.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75" y="3128225"/>
            <a:ext cx="8385250" cy="14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a dictionary for an automobile including make, model, year, number of doors, and number of cylinders.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statistics, the mode is the value that appears most frequently in a dataset.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in this list: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[1,2,4,1,3,4,1,1] </a:t>
            </a:r>
            <a:r>
              <a:rPr lang="en"/>
              <a:t>the mode is 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Write some code that uses a dictionary to calculate the mode of a list.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64C57D-AA11-493B-9F87-6BB69A9D935B}"/>
</file>

<file path=customXml/itemProps2.xml><?xml version="1.0" encoding="utf-8"?>
<ds:datastoreItem xmlns:ds="http://schemas.openxmlformats.org/officeDocument/2006/customXml" ds:itemID="{49378B45-9355-4BE5-B2D5-3DE6EB0BB2F9}"/>
</file>

<file path=customXml/itemProps3.xml><?xml version="1.0" encoding="utf-8"?>
<ds:datastoreItem xmlns:ds="http://schemas.openxmlformats.org/officeDocument/2006/customXml" ds:itemID="{B1CA877D-36B4-4F84-931B-E18ADF1B50F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