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5"/>
  </p:normalViewPr>
  <p:slideViewPr>
    <p:cSldViewPr snapToGrid="0" snapToObjects="1">
      <p:cViewPr varScale="1">
        <p:scale>
          <a:sx n="107" d="100"/>
          <a:sy n="107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0FF6-0BCD-CA43-9391-5A8C689103BE}" type="datetimeFigureOut">
              <a:rPr lang="nl-NL" smtClean="0"/>
              <a:t>14-12-16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2A4F-99E6-1149-A736-C80C2C01DB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78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0FF6-0BCD-CA43-9391-5A8C689103BE}" type="datetimeFigureOut">
              <a:rPr lang="nl-NL" smtClean="0"/>
              <a:t>14-12-16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2A4F-99E6-1149-A736-C80C2C01DB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004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0FF6-0BCD-CA43-9391-5A8C689103BE}" type="datetimeFigureOut">
              <a:rPr lang="nl-NL" smtClean="0"/>
              <a:t>14-12-16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2A4F-99E6-1149-A736-C80C2C01DB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8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0FF6-0BCD-CA43-9391-5A8C689103BE}" type="datetimeFigureOut">
              <a:rPr lang="nl-NL" smtClean="0"/>
              <a:t>14-12-16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2A4F-99E6-1149-A736-C80C2C01DB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854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0FF6-0BCD-CA43-9391-5A8C689103BE}" type="datetimeFigureOut">
              <a:rPr lang="nl-NL" smtClean="0"/>
              <a:t>14-12-16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2A4F-99E6-1149-A736-C80C2C01DB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659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0FF6-0BCD-CA43-9391-5A8C689103BE}" type="datetimeFigureOut">
              <a:rPr lang="nl-NL" smtClean="0"/>
              <a:t>14-12-16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2A4F-99E6-1149-A736-C80C2C01DB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6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0FF6-0BCD-CA43-9391-5A8C689103BE}" type="datetimeFigureOut">
              <a:rPr lang="nl-NL" smtClean="0"/>
              <a:t>14-12-16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2A4F-99E6-1149-A736-C80C2C01DB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785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0FF6-0BCD-CA43-9391-5A8C689103BE}" type="datetimeFigureOut">
              <a:rPr lang="nl-NL" smtClean="0"/>
              <a:t>14-12-16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2A4F-99E6-1149-A736-C80C2C01DB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775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0FF6-0BCD-CA43-9391-5A8C689103BE}" type="datetimeFigureOut">
              <a:rPr lang="nl-NL" smtClean="0"/>
              <a:t>14-12-16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2A4F-99E6-1149-A736-C80C2C01DB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763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0FF6-0BCD-CA43-9391-5A8C689103BE}" type="datetimeFigureOut">
              <a:rPr lang="nl-NL" smtClean="0"/>
              <a:t>14-12-16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2A4F-99E6-1149-A736-C80C2C01DB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239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0FF6-0BCD-CA43-9391-5A8C689103BE}" type="datetimeFigureOut">
              <a:rPr lang="nl-NL" smtClean="0"/>
              <a:t>14-12-16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2A4F-99E6-1149-A736-C80C2C01DB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15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0FF6-0BCD-CA43-9391-5A8C689103BE}" type="datetimeFigureOut">
              <a:rPr lang="nl-NL" smtClean="0"/>
              <a:t>14-12-16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22A4F-99E6-1149-A736-C80C2C01DB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15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menigvuldigen 3"/>
          <p:cNvSpPr/>
          <p:nvPr/>
        </p:nvSpPr>
        <p:spPr>
          <a:xfrm>
            <a:off x="5135607" y="1623669"/>
            <a:ext cx="621254" cy="623064"/>
          </a:xfrm>
          <a:prstGeom prst="mathMultiply">
            <a:avLst/>
          </a:prstGeom>
          <a:solidFill>
            <a:srgbClr val="D7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Vermenigvuldigen 4"/>
          <p:cNvSpPr/>
          <p:nvPr/>
        </p:nvSpPr>
        <p:spPr>
          <a:xfrm>
            <a:off x="5494908" y="4260675"/>
            <a:ext cx="621254" cy="623064"/>
          </a:xfrm>
          <a:prstGeom prst="mathMultiply">
            <a:avLst/>
          </a:prstGeom>
          <a:solidFill>
            <a:srgbClr val="D7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Vermenigvuldigen 5"/>
          <p:cNvSpPr/>
          <p:nvPr/>
        </p:nvSpPr>
        <p:spPr>
          <a:xfrm>
            <a:off x="4824980" y="4254719"/>
            <a:ext cx="621254" cy="623064"/>
          </a:xfrm>
          <a:prstGeom prst="mathMultiply">
            <a:avLst/>
          </a:prstGeom>
          <a:solidFill>
            <a:srgbClr val="D7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ermenigvuldigen 6"/>
          <p:cNvSpPr/>
          <p:nvPr/>
        </p:nvSpPr>
        <p:spPr>
          <a:xfrm>
            <a:off x="5159944" y="3854004"/>
            <a:ext cx="621254" cy="623064"/>
          </a:xfrm>
          <a:prstGeom prst="mathMultiply">
            <a:avLst/>
          </a:prstGeom>
          <a:solidFill>
            <a:srgbClr val="D7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Vermenigvuldigen 7"/>
          <p:cNvSpPr/>
          <p:nvPr/>
        </p:nvSpPr>
        <p:spPr>
          <a:xfrm>
            <a:off x="5645760" y="3437556"/>
            <a:ext cx="621254" cy="623064"/>
          </a:xfrm>
          <a:prstGeom prst="mathMultiply">
            <a:avLst/>
          </a:prstGeom>
          <a:solidFill>
            <a:srgbClr val="D7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Vermenigvuldigen 8"/>
          <p:cNvSpPr/>
          <p:nvPr/>
        </p:nvSpPr>
        <p:spPr>
          <a:xfrm>
            <a:off x="5978312" y="3021108"/>
            <a:ext cx="621254" cy="623064"/>
          </a:xfrm>
          <a:prstGeom prst="mathMultiply">
            <a:avLst/>
          </a:prstGeom>
          <a:solidFill>
            <a:srgbClr val="D7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ermenigvuldigen 9"/>
          <p:cNvSpPr/>
          <p:nvPr/>
        </p:nvSpPr>
        <p:spPr>
          <a:xfrm>
            <a:off x="4674127" y="3487870"/>
            <a:ext cx="621254" cy="623064"/>
          </a:xfrm>
          <a:prstGeom prst="mathMultiply">
            <a:avLst/>
          </a:prstGeom>
          <a:solidFill>
            <a:srgbClr val="D7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ermenigvuldigen 10"/>
          <p:cNvSpPr/>
          <p:nvPr/>
        </p:nvSpPr>
        <p:spPr>
          <a:xfrm>
            <a:off x="4400626" y="3032553"/>
            <a:ext cx="621254" cy="623064"/>
          </a:xfrm>
          <a:prstGeom prst="mathMultiply">
            <a:avLst/>
          </a:prstGeom>
          <a:solidFill>
            <a:srgbClr val="D7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ermenigvuldigen 11"/>
          <p:cNvSpPr/>
          <p:nvPr/>
        </p:nvSpPr>
        <p:spPr>
          <a:xfrm>
            <a:off x="4259764" y="2609645"/>
            <a:ext cx="621254" cy="623064"/>
          </a:xfrm>
          <a:prstGeom prst="mathMultiply">
            <a:avLst/>
          </a:prstGeom>
          <a:solidFill>
            <a:srgbClr val="D7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Vermenigvuldigen 12"/>
          <p:cNvSpPr/>
          <p:nvPr/>
        </p:nvSpPr>
        <p:spPr>
          <a:xfrm>
            <a:off x="4321628" y="2134201"/>
            <a:ext cx="621254" cy="623064"/>
          </a:xfrm>
          <a:prstGeom prst="mathMultiply">
            <a:avLst/>
          </a:prstGeom>
          <a:solidFill>
            <a:srgbClr val="D7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Vermenigvuldigen 13"/>
          <p:cNvSpPr/>
          <p:nvPr/>
        </p:nvSpPr>
        <p:spPr>
          <a:xfrm>
            <a:off x="4684002" y="1710613"/>
            <a:ext cx="621254" cy="623064"/>
          </a:xfrm>
          <a:prstGeom prst="mathMultiply">
            <a:avLst/>
          </a:prstGeom>
          <a:solidFill>
            <a:srgbClr val="D7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Vermenigvuldigen 14"/>
          <p:cNvSpPr/>
          <p:nvPr/>
        </p:nvSpPr>
        <p:spPr>
          <a:xfrm>
            <a:off x="6096161" y="2586447"/>
            <a:ext cx="621254" cy="623064"/>
          </a:xfrm>
          <a:prstGeom prst="mathMultiply">
            <a:avLst/>
          </a:prstGeom>
          <a:solidFill>
            <a:srgbClr val="D7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Vermenigvuldigen 15"/>
          <p:cNvSpPr/>
          <p:nvPr/>
        </p:nvSpPr>
        <p:spPr>
          <a:xfrm>
            <a:off x="5926511" y="2134201"/>
            <a:ext cx="621254" cy="623064"/>
          </a:xfrm>
          <a:prstGeom prst="mathMultiply">
            <a:avLst/>
          </a:prstGeom>
          <a:solidFill>
            <a:srgbClr val="D7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Vermenigvuldigen 16"/>
          <p:cNvSpPr/>
          <p:nvPr/>
        </p:nvSpPr>
        <p:spPr>
          <a:xfrm>
            <a:off x="5586980" y="1710613"/>
            <a:ext cx="621254" cy="623064"/>
          </a:xfrm>
          <a:prstGeom prst="mathMultiply">
            <a:avLst/>
          </a:prstGeom>
          <a:solidFill>
            <a:srgbClr val="D7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f 17"/>
          <p:cNvSpPr/>
          <p:nvPr/>
        </p:nvSpPr>
        <p:spPr>
          <a:xfrm>
            <a:off x="4626428" y="2022145"/>
            <a:ext cx="1639613" cy="1639613"/>
          </a:xfrm>
          <a:prstGeom prst="flowChartOr">
            <a:avLst/>
          </a:prstGeom>
          <a:solidFill>
            <a:srgbClr val="002060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3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Office-thema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Microsoft Office-gebruiker</dc:creator>
  <cp:lastModifiedBy>Microsoft Office-gebruiker</cp:lastModifiedBy>
  <cp:revision>1</cp:revision>
  <dcterms:created xsi:type="dcterms:W3CDTF">2016-12-14T10:47:50Z</dcterms:created>
  <dcterms:modified xsi:type="dcterms:W3CDTF">2016-12-14T10:48:20Z</dcterms:modified>
</cp:coreProperties>
</file>