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8" r:id="rId6"/>
    <p:sldId id="261" r:id="rId7"/>
    <p:sldId id="269" r:id="rId8"/>
    <p:sldId id="270" r:id="rId9"/>
    <p:sldId id="266" r:id="rId10"/>
    <p:sldId id="265" r:id="rId11"/>
    <p:sldId id="260" r:id="rId12"/>
    <p:sldId id="262" r:id="rId13"/>
    <p:sldId id="263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0" autoAdjust="0"/>
    <p:restoredTop sz="94660"/>
  </p:normalViewPr>
  <p:slideViewPr>
    <p:cSldViewPr snapToGrid="0">
      <p:cViewPr>
        <p:scale>
          <a:sx n="75" d="100"/>
          <a:sy n="75" d="100"/>
        </p:scale>
        <p:origin x="168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22.1.2024.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2023./2024.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22.1.2024.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22.1.2024.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989" y="3685740"/>
            <a:ext cx="8476735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hr-HR" sz="5300" dirty="0"/>
              <a:t>Medicinska rehabilitacija</a:t>
            </a:r>
            <a:br>
              <a:rPr lang="en-US" dirty="0"/>
            </a:br>
            <a:r>
              <a:rPr lang="hr-HR" sz="3600" dirty="0"/>
              <a:t>Teletabisi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tima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8C00-8248-A3F2-C0FB-65F0B6FD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Benjamin Gregov – upravljanje projektom, front-end, back-end</a:t>
            </a:r>
          </a:p>
          <a:p>
            <a:r>
              <a:rPr lang="hr-HR" sz="2400" dirty="0"/>
              <a:t>Filip Grgić – front-end</a:t>
            </a:r>
          </a:p>
          <a:p>
            <a:r>
              <a:rPr lang="hr-HR" sz="2400" dirty="0"/>
              <a:t>Marko Lipovac – front-end</a:t>
            </a:r>
          </a:p>
          <a:p>
            <a:r>
              <a:rPr lang="hr-HR" sz="2400" dirty="0"/>
              <a:t>Bruno Petković – front-end, baza podataka</a:t>
            </a:r>
          </a:p>
          <a:p>
            <a:r>
              <a:rPr lang="hr-HR" sz="2400" dirty="0"/>
              <a:t>Filip Posavec – front-end</a:t>
            </a:r>
          </a:p>
          <a:p>
            <a:r>
              <a:rPr lang="hr-HR" sz="2400" dirty="0"/>
              <a:t>Tin Ogrizek – back-end</a:t>
            </a:r>
          </a:p>
          <a:p>
            <a:r>
              <a:rPr lang="hr-HR" sz="2400" dirty="0"/>
              <a:t>Neven Pralas – back-end, dokumentacija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D4CF-678A-0529-FC12-9BA32554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7652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Korišteni programski jezici i tehnologije: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Front-end – React  biblioteka (JavaScript), bootstrap – VS Code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Back-end – Spring Boot (java) – InteliJ IDEA Ultimate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Baza podataka – PostgreSQL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Komunikacija – WhatsApp, Discord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Dokumentacija – TeXstudio, TexLive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UML dijagrami – Astah Professional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Kontrola verzija - GitHub</a:t>
            </a:r>
            <a:endParaRPr lang="en-US" sz="20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Organizacija rada kroz 6 službenih sastanaka 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Kontinuirana komunikacija putem WhatsApp-a</a:t>
            </a:r>
            <a:endParaRPr lang="hr-H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  <a:p>
            <a:pPr>
              <a:lnSpc>
                <a:spcPct val="100000"/>
              </a:lnSpc>
            </a:pPr>
            <a:r>
              <a:rPr lang="hr-HR" sz="2400" dirty="0"/>
              <a:t>Raspodjela posla po članovima tima u satima rada:</a:t>
            </a:r>
            <a:endParaRPr lang="en-US" sz="2400" dirty="0"/>
          </a:p>
          <a:p>
            <a:pPr lvl="1"/>
            <a:r>
              <a:rPr lang="hr-HR" sz="1800" dirty="0"/>
              <a:t>Benjamin Gregov - 70</a:t>
            </a:r>
          </a:p>
          <a:p>
            <a:pPr lvl="1"/>
            <a:r>
              <a:rPr lang="hr-HR" sz="1800" dirty="0"/>
              <a:t>Filip Grgić – 34 </a:t>
            </a:r>
          </a:p>
          <a:p>
            <a:pPr lvl="1"/>
            <a:r>
              <a:rPr lang="hr-HR" sz="1800" dirty="0"/>
              <a:t>Marko Lipovac – 51</a:t>
            </a:r>
            <a:endParaRPr lang="hr-HR" sz="1800" u="sng" dirty="0">
              <a:solidFill>
                <a:srgbClr val="0070C0"/>
              </a:solidFill>
            </a:endParaRPr>
          </a:p>
          <a:p>
            <a:pPr lvl="1"/>
            <a:r>
              <a:rPr lang="hr-HR" sz="1800" dirty="0"/>
              <a:t>Bruno Petković – 40</a:t>
            </a:r>
          </a:p>
          <a:p>
            <a:pPr lvl="1"/>
            <a:r>
              <a:rPr lang="hr-HR" sz="1800" dirty="0"/>
              <a:t>Filip Posavec – 68</a:t>
            </a:r>
          </a:p>
          <a:p>
            <a:pPr lvl="1"/>
            <a:r>
              <a:rPr lang="hr-HR" sz="1800" dirty="0"/>
              <a:t>Tin Ogrizek – 67</a:t>
            </a:r>
          </a:p>
          <a:p>
            <a:pPr lvl="1"/>
            <a:r>
              <a:rPr lang="hr-HR" sz="1800" dirty="0"/>
              <a:t>Neven Pralas – 66</a:t>
            </a:r>
            <a:endParaRPr lang="hr-HR" sz="1800" u="sng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sz="2400" dirty="0">
                <a:sym typeface="Wingdings" panose="05000000000000000000" pitchFamily="2" charset="2"/>
              </a:rPr>
              <a:t>Simulacija prvog pravog radnog okruženja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sz="2400" dirty="0">
                <a:sym typeface="Wingdings" panose="05000000000000000000" pitchFamily="2" charset="2"/>
              </a:rPr>
              <a:t>Iskustvo rada u timu 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sz="2400" dirty="0">
                <a:sym typeface="Wingdings" panose="05000000000000000000" pitchFamily="2" charset="2"/>
              </a:rPr>
              <a:t>Naučena nova tehnologija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sz="2400" dirty="0">
                <a:sym typeface="Wingdings" panose="05000000000000000000" pitchFamily="2" charset="2"/>
              </a:rPr>
              <a:t>Potrebna bolja organizacija (front-end)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sz="2400" dirty="0">
                <a:sym typeface="Wingdings" panose="05000000000000000000" pitchFamily="2" charset="2"/>
              </a:rPr>
              <a:t>Potrebno više slobodnije komunikacije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sz="2400" dirty="0">
                <a:sym typeface="Wingdings" panose="05000000000000000000" pitchFamily="2" charset="2"/>
              </a:rPr>
              <a:t>Nikako ne ostavljati puno posla za kraj</a:t>
            </a:r>
          </a:p>
          <a:p>
            <a:pPr lvl="1"/>
            <a:endParaRPr lang="hr-H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hr-HR" dirty="0">
              <a:sym typeface="Wingdings" panose="05000000000000000000" pitchFamily="2" charset="2"/>
            </a:endParaRPr>
          </a:p>
          <a:p>
            <a:pPr lvl="1"/>
            <a:endParaRPr lang="hr-HR" dirty="0">
              <a:sym typeface="Wingdings" panose="05000000000000000000" pitchFamily="2" charset="2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030AC-213B-60D7-A8E9-151F5FFB3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Kontakt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1343B-4ABA-F6B2-C260-19F59C7BB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800" dirty="0"/>
              <a:t>Benjamin Gregov – </a:t>
            </a:r>
            <a:r>
              <a:rPr lang="hr-HR" sz="2800" u="sng" dirty="0">
                <a:solidFill>
                  <a:srgbClr val="0070C0"/>
                </a:solidFill>
              </a:rPr>
              <a:t>bg53772@fer.hr</a:t>
            </a:r>
          </a:p>
          <a:p>
            <a:r>
              <a:rPr lang="hr-HR" sz="2800" dirty="0"/>
              <a:t>Filip Grgić – </a:t>
            </a:r>
            <a:r>
              <a:rPr lang="hr-HR" sz="2800" u="sng" dirty="0">
                <a:solidFill>
                  <a:srgbClr val="0070C0"/>
                </a:solidFill>
              </a:rPr>
              <a:t>filip.grgic@fer.hr</a:t>
            </a:r>
          </a:p>
          <a:p>
            <a:r>
              <a:rPr lang="hr-HR" sz="2800" dirty="0"/>
              <a:t>Marko Lipovac – </a:t>
            </a:r>
            <a:r>
              <a:rPr lang="hr-HR" sz="2800" u="sng" dirty="0">
                <a:solidFill>
                  <a:srgbClr val="0070C0"/>
                </a:solidFill>
              </a:rPr>
              <a:t>ml54035@fer.hr</a:t>
            </a:r>
          </a:p>
          <a:p>
            <a:r>
              <a:rPr lang="hr-HR" sz="2800" dirty="0"/>
              <a:t>Bruno Petković – </a:t>
            </a:r>
            <a:r>
              <a:rPr lang="hr-HR" sz="2800" u="sng" dirty="0">
                <a:solidFill>
                  <a:srgbClr val="0070C0"/>
                </a:solidFill>
              </a:rPr>
              <a:t>bruno.petkovic@fer.hr</a:t>
            </a:r>
          </a:p>
          <a:p>
            <a:r>
              <a:rPr lang="hr-HR" sz="2800" dirty="0"/>
              <a:t>Filip Posavec – </a:t>
            </a:r>
            <a:r>
              <a:rPr lang="hr-HR" sz="2800" u="sng" dirty="0">
                <a:solidFill>
                  <a:srgbClr val="0070C0"/>
                </a:solidFill>
              </a:rPr>
              <a:t>filip.posavec@fer.hr</a:t>
            </a:r>
          </a:p>
          <a:p>
            <a:r>
              <a:rPr lang="hr-HR" sz="2800" dirty="0"/>
              <a:t>Tin Ogrizek – </a:t>
            </a:r>
            <a:r>
              <a:rPr lang="hr-HR" sz="2800" u="sng" dirty="0">
                <a:solidFill>
                  <a:srgbClr val="0070C0"/>
                </a:solidFill>
              </a:rPr>
              <a:t>tin.ogrizek@fer.hr</a:t>
            </a:r>
          </a:p>
          <a:p>
            <a:r>
              <a:rPr lang="hr-HR" sz="2800" dirty="0"/>
              <a:t>Neven Pralas – </a:t>
            </a:r>
            <a:r>
              <a:rPr lang="hr-HR" sz="2800" u="sng" dirty="0">
                <a:solidFill>
                  <a:srgbClr val="0070C0"/>
                </a:solidFill>
              </a:rPr>
              <a:t>np54410@fer.hr</a:t>
            </a: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E2B91-A61F-6D17-668A-ED0F846E6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7693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Arhitektura sustava</a:t>
            </a:r>
          </a:p>
          <a:p>
            <a:r>
              <a:rPr lang="hr-HR" dirty="0"/>
              <a:t>Ispitivanje sustava</a:t>
            </a:r>
          </a:p>
          <a:p>
            <a:r>
              <a:rPr lang="hr-HR" dirty="0"/>
              <a:t>Članovi tima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Naučene lekcije</a:t>
            </a:r>
          </a:p>
          <a:p>
            <a:r>
              <a:rPr lang="hr-HR" dirty="0"/>
              <a:t>Kontakt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Stvaranje web aplikacije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Korisnici su pacijenti i djelatnici bolnice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Organizacija termina za medicinsku rehabilitaciju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Cilj – modernizacija hrvatskog zdravstva</a:t>
            </a:r>
          </a:p>
          <a:p>
            <a:pPr>
              <a:lnSpc>
                <a:spcPct val="100000"/>
              </a:lnSpc>
            </a:pPr>
            <a:endParaRPr lang="hr-HR" sz="2400" dirty="0"/>
          </a:p>
          <a:p>
            <a:pPr>
              <a:lnSpc>
                <a:spcPct val="100000"/>
              </a:lnSpc>
            </a:pPr>
            <a:r>
              <a:rPr lang="hr-HR" sz="2400" dirty="0"/>
              <a:t>Tržište već ima sličnu web aplikaciju - ”YouCanBookMe”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Primjerna iste funkcionalnosti kao ”YouCanBookMe”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Naša stranica ima specificiranu primjenu u medicini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”YouCanBookMe” - općenamijenska</a:t>
            </a:r>
          </a:p>
          <a:p>
            <a:pPr lvl="1">
              <a:lnSpc>
                <a:spcPct val="100000"/>
              </a:lnSpc>
            </a:pPr>
            <a:endParaRPr lang="hr-H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Prikaz glavnih funkcionalnosti – pacijent i zdravstveni djelatnik:</a:t>
            </a: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FCA203-5245-C7B9-7456-052C106A0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1" y="2537205"/>
            <a:ext cx="4484143" cy="35793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643BAD-C6FF-148D-0714-2F7FC0954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895" y="2533135"/>
            <a:ext cx="4541475" cy="354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1C056-03F9-5321-72E0-2A0FACCE3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Ostali zahtjevi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066C8-6395-9F30-B2B9-97451EDD6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UI mora biti intuitivan i lagan za korištenje</a:t>
            </a:r>
          </a:p>
          <a:p>
            <a:r>
              <a:rPr lang="hr-HR" dirty="0"/>
              <a:t>Istovremen rad većeg broja korisnika</a:t>
            </a:r>
          </a:p>
          <a:p>
            <a:r>
              <a:rPr lang="hr-HR" dirty="0"/>
              <a:t>Zaštita osobnih podataka</a:t>
            </a:r>
          </a:p>
          <a:p>
            <a:r>
              <a:rPr lang="hr-HR" dirty="0"/>
              <a:t>Hrvatska abeceda</a:t>
            </a:r>
          </a:p>
          <a:p>
            <a:r>
              <a:rPr lang="hr-HR" dirty="0"/>
              <a:t>Omogućavanje slanja promjena rasporeda putem elektroničke pošte</a:t>
            </a:r>
          </a:p>
          <a:p>
            <a:r>
              <a:rPr lang="hr-HR" dirty="0"/>
              <a:t>Administrator - potpuni pristup svim podacima, definiranje postavki sustava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F1538-D3E8-F3C4-CCBC-9B3ABF4F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4874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hr-H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2BF332-21EA-EA68-E746-5002825B5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142" y="1395554"/>
            <a:ext cx="5252202" cy="493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1D89-CD27-B50D-6CD7-956E8B34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Kontroleri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40DB1-72A3-12A2-DAA6-6644A5740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0FE7B-CF09-5AF6-56EA-0C901E134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3328C7-63FF-2DCB-BE5B-C51358705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858" y="1395554"/>
            <a:ext cx="5504283" cy="512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680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EF933-8C1C-CBC2-14E0-491CEDAD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Dijagram komponenti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8670C-19B0-E2A8-4AF8-FD3C11A0D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8D13F-6DFC-DDEA-E633-F993C1CA1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F5E053-2483-5815-D934-9F9ADE92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732" y="1310550"/>
            <a:ext cx="6344535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84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D6A6-3DEC-3CF5-6D13-0C9594E3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sustava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4D2A-F329-9FC3-5364-705A6F50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hr-HR" sz="2400" dirty="0"/>
              <a:t>Ispitivanje provedeno putem Selenium IDE - a</a:t>
            </a:r>
            <a:r>
              <a:rPr lang="hr-HR" sz="3600" dirty="0"/>
              <a:t> 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hr-HR" sz="2400" dirty="0"/>
              <a:t>Porširenje za pretraživač Google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Testirana funkcionalnost : registracija i logiranje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Testni slučajevi:</a:t>
            </a:r>
            <a:endParaRPr lang="en-US" sz="2400" dirty="0"/>
          </a:p>
          <a:p>
            <a:pPr marL="457200" lvl="1" indent="0">
              <a:buNone/>
            </a:pP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9195-7B0B-E541-4DB2-C7E26AB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A53B46-0B0E-7AFE-2DCA-F3CE3D754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589" y="3583462"/>
            <a:ext cx="6084994" cy="217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70223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1436</TotalTime>
  <Words>402</Words>
  <Application>Microsoft Office PowerPoint</Application>
  <PresentationFormat>On-screen Show (4:3)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Medicinska rehabilitacija Teletabisi</vt:lpstr>
      <vt:lpstr>Sadržaj</vt:lpstr>
      <vt:lpstr>Opis zadatka</vt:lpstr>
      <vt:lpstr>Pregled zahtjeva</vt:lpstr>
      <vt:lpstr>Ostali zahtjevi</vt:lpstr>
      <vt:lpstr>Arhitektura sustava</vt:lpstr>
      <vt:lpstr>Kontroleri</vt:lpstr>
      <vt:lpstr>Dijagram komponenti</vt:lpstr>
      <vt:lpstr>Ispitivanje sustava</vt:lpstr>
      <vt:lpstr>Članovi tima</vt:lpstr>
      <vt:lpstr>Korišteni alati i tehnologije</vt:lpstr>
      <vt:lpstr>Organizacija rada</vt:lpstr>
      <vt:lpstr>Naučene lekcije</vt:lpstr>
      <vt:lpstr>Kontakt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Bruno Petkovic</cp:lastModifiedBy>
  <cp:revision>44</cp:revision>
  <dcterms:created xsi:type="dcterms:W3CDTF">2016-01-18T13:10:52Z</dcterms:created>
  <dcterms:modified xsi:type="dcterms:W3CDTF">2024-01-22T19:27:29Z</dcterms:modified>
</cp:coreProperties>
</file>