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6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E67F-4661-4E11-B7B0-C2F1AAB2335B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990E-70AA-489B-B0F4-69690048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838200"/>
            <a:ext cx="2209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schema:Person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1143000"/>
            <a:ext cx="2209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838200"/>
            <a:ext cx="2209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ex:Rectangle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1143000"/>
            <a:ext cx="2209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width: integer[1..1]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height: integer[1..1]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area: integer[0..1]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2895600"/>
            <a:ext cx="2209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ex:Square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3200400"/>
            <a:ext cx="2209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3682821" y="2057400"/>
            <a:ext cx="342900" cy="381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3"/>
            <a:endCxn id="8" idx="0"/>
          </p:cNvCxnSpPr>
          <p:nvPr/>
        </p:nvCxnSpPr>
        <p:spPr>
          <a:xfrm flipH="1">
            <a:off x="3848100" y="2438400"/>
            <a:ext cx="617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5" idx="1"/>
          </p:cNvCxnSpPr>
          <p:nvPr/>
        </p:nvCxnSpPr>
        <p:spPr>
          <a:xfrm>
            <a:off x="4953000" y="1600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1600" y="1219200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x:creator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16002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24" y="16002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04800" y="838200"/>
            <a:ext cx="1676400" cy="629992"/>
          </a:xfrm>
          <a:prstGeom prst="foldedCorner">
            <a:avLst/>
          </a:prstGeom>
          <a:solidFill>
            <a:srgbClr val="FFF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width and height must be &gt; 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>
            <a:off x="1981200" y="1153196"/>
            <a:ext cx="762000" cy="1422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304800" y="1808408"/>
            <a:ext cx="1676400" cy="629992"/>
          </a:xfrm>
          <a:prstGeom prst="foldedCorner">
            <a:avLst/>
          </a:prstGeom>
          <a:solidFill>
            <a:srgbClr val="FFF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area :=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width x height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 flipV="1">
            <a:off x="1981200" y="1907977"/>
            <a:ext cx="762000" cy="215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04800" y="3027608"/>
            <a:ext cx="1676400" cy="629992"/>
          </a:xfrm>
          <a:prstGeom prst="foldedCorner">
            <a:avLst/>
          </a:prstGeom>
          <a:solidFill>
            <a:srgbClr val="FFF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width and height must be equal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3"/>
          </p:cNvCxnSpPr>
          <p:nvPr/>
        </p:nvCxnSpPr>
        <p:spPr>
          <a:xfrm>
            <a:off x="1981200" y="3342604"/>
            <a:ext cx="76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7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066800"/>
            <a:ext cx="2209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ex:TestRectangle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x:width = 7</a:t>
            </a:r>
          </a:p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x:height = 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438400" y="1790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76700" y="304800"/>
            <a:ext cx="4914900" cy="236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1447800"/>
            <a:ext cx="2209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Argument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arg1: ex:Rectangle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76700" y="838200"/>
            <a:ext cx="491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9633" y="392668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ex:computeArea (Function)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2853" y="1037272"/>
            <a:ext cx="3738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((?width * ?height) AS ?result)</a:t>
            </a:r>
          </a:p>
          <a:p>
            <a:r>
              <a:rPr lang="en-US" dirty="0"/>
              <a:t>WHERE 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?</a:t>
            </a:r>
            <a:r>
              <a:rPr lang="en-US" b="1" dirty="0"/>
              <a:t>arg1</a:t>
            </a:r>
            <a:r>
              <a:rPr lang="en-US" dirty="0"/>
              <a:t> ex:width ?width .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?</a:t>
            </a:r>
            <a:r>
              <a:rPr lang="en-US" b="1" dirty="0"/>
              <a:t>arg1</a:t>
            </a:r>
            <a:r>
              <a:rPr lang="en-US" dirty="0"/>
              <a:t> ex:height ?height .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6534149" y="2667000"/>
            <a:ext cx="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200" y="2819400"/>
            <a:ext cx="225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?arg1 gets substituted</a:t>
            </a:r>
          </a:p>
          <a:p>
            <a:r>
              <a:rPr lang="en-US" dirty="0" smtClean="0"/>
              <a:t>for execution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12360" y="3551872"/>
            <a:ext cx="3779240" cy="1477328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((?width * ?height) AS ?result)</a:t>
            </a:r>
          </a:p>
          <a:p>
            <a:r>
              <a:rPr lang="en-US" dirty="0"/>
              <a:t>WHERE 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ex:TestRectangle</a:t>
            </a:r>
            <a:r>
              <a:rPr lang="en-US" dirty="0" smtClean="0"/>
              <a:t> </a:t>
            </a:r>
            <a:r>
              <a:rPr lang="en-US" dirty="0"/>
              <a:t>ex:width ?width .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ex:TestRectangle</a:t>
            </a:r>
            <a:r>
              <a:rPr lang="en-US" dirty="0" smtClean="0"/>
              <a:t> </a:t>
            </a:r>
            <a:r>
              <a:rPr lang="en-US" dirty="0"/>
              <a:t>ex:height ?height .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3516868"/>
            <a:ext cx="395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ex:computeArea(ex:TestRectangle) = 42</a:t>
            </a:r>
            <a:endParaRPr lang="en-US" b="1" dirty="0"/>
          </a:p>
        </p:txBody>
      </p:sp>
      <p:cxnSp>
        <p:nvCxnSpPr>
          <p:cNvPr id="37" name="Straight Arrow Connector 36"/>
          <p:cNvCxnSpPr>
            <a:endCxn id="23" idx="3"/>
          </p:cNvCxnSpPr>
          <p:nvPr/>
        </p:nvCxnSpPr>
        <p:spPr>
          <a:xfrm flipH="1">
            <a:off x="4181733" y="3701534"/>
            <a:ext cx="103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43400" y="3669268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Knublauch</dc:creator>
  <cp:lastModifiedBy>Holger Knublauch</cp:lastModifiedBy>
  <cp:revision>4</cp:revision>
  <dcterms:created xsi:type="dcterms:W3CDTF">2014-12-18T03:41:15Z</dcterms:created>
  <dcterms:modified xsi:type="dcterms:W3CDTF">2015-01-12T06:35:57Z</dcterms:modified>
</cp:coreProperties>
</file>