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0E2"/>
    <a:srgbClr val="337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80" y="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B722-D581-8048-BDB5-0AA00738D5BB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4400-93DA-6846-85E9-489BB093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306426" y="1699617"/>
            <a:ext cx="4659877" cy="1942419"/>
          </a:xfrm>
          <a:prstGeom prst="roundRect">
            <a:avLst>
              <a:gd name="adj" fmla="val 66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426" y="2339188"/>
            <a:ext cx="4659877" cy="9006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58819" y="2694311"/>
            <a:ext cx="299161" cy="227382"/>
          </a:xfrm>
          <a:prstGeom prst="rightArrow">
            <a:avLst/>
          </a:prstGeom>
          <a:gradFill>
            <a:gsLst>
              <a:gs pos="0">
                <a:srgbClr val="337DD7"/>
              </a:gs>
              <a:gs pos="100000">
                <a:srgbClr val="80B0E2"/>
              </a:gs>
            </a:gsLst>
          </a:gradFill>
          <a:ln>
            <a:solidFill>
              <a:srgbClr val="337D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ight Arrow 9"/>
          <p:cNvSpPr/>
          <p:nvPr/>
        </p:nvSpPr>
        <p:spPr>
          <a:xfrm>
            <a:off x="5304830" y="2694311"/>
            <a:ext cx="299161" cy="227382"/>
          </a:xfrm>
          <a:prstGeom prst="rightArrow">
            <a:avLst/>
          </a:prstGeom>
          <a:gradFill>
            <a:gsLst>
              <a:gs pos="0">
                <a:srgbClr val="337DD7"/>
              </a:gs>
              <a:gs pos="100000">
                <a:srgbClr val="80B0E2"/>
              </a:gs>
            </a:gsLst>
          </a:gradFill>
          <a:ln>
            <a:solidFill>
              <a:srgbClr val="337D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5" name="Group 34"/>
          <p:cNvGrpSpPr/>
          <p:nvPr/>
        </p:nvGrpSpPr>
        <p:grpSpPr>
          <a:xfrm>
            <a:off x="3730020" y="3054674"/>
            <a:ext cx="293206" cy="307570"/>
            <a:chOff x="3717521" y="2279911"/>
            <a:chExt cx="293206" cy="307570"/>
          </a:xfrm>
        </p:grpSpPr>
        <p:sp>
          <p:nvSpPr>
            <p:cNvPr id="11" name="Oval 10"/>
            <p:cNvSpPr/>
            <p:nvPr/>
          </p:nvSpPr>
          <p:spPr>
            <a:xfrm>
              <a:off x="3717521" y="2294275"/>
              <a:ext cx="293206" cy="293206"/>
            </a:xfrm>
            <a:prstGeom prst="ellipse">
              <a:avLst/>
            </a:prstGeom>
            <a:gradFill>
              <a:gsLst>
                <a:gs pos="0">
                  <a:srgbClr val="337DD7"/>
                </a:gs>
                <a:gs pos="100000">
                  <a:srgbClr val="80B0E2"/>
                </a:gs>
              </a:gsLst>
            </a:gradFill>
            <a:ln>
              <a:solidFill>
                <a:srgbClr val="337D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0020" y="2279911"/>
              <a:ext cx="2626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91384" y="3054674"/>
            <a:ext cx="293206" cy="307570"/>
            <a:chOff x="5776480" y="901983"/>
            <a:chExt cx="457594" cy="480011"/>
          </a:xfrm>
        </p:grpSpPr>
        <p:sp>
          <p:nvSpPr>
            <p:cNvPr id="18" name="Oval 17"/>
            <p:cNvSpPr/>
            <p:nvPr/>
          </p:nvSpPr>
          <p:spPr>
            <a:xfrm>
              <a:off x="5776480" y="924400"/>
              <a:ext cx="457594" cy="457594"/>
            </a:xfrm>
            <a:prstGeom prst="ellipse">
              <a:avLst/>
            </a:prstGeom>
            <a:gradFill>
              <a:gsLst>
                <a:gs pos="0">
                  <a:srgbClr val="337DD7"/>
                </a:gs>
                <a:gs pos="100000">
                  <a:srgbClr val="80B0E2"/>
                </a:gs>
              </a:gsLst>
            </a:gradFill>
            <a:ln>
              <a:solidFill>
                <a:srgbClr val="337D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5987" y="901983"/>
              <a:ext cx="409925" cy="432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3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17620" y="1793003"/>
            <a:ext cx="271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custom() or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feCustom</a:t>
            </a:r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12808" y="2694311"/>
            <a:ext cx="299161" cy="227382"/>
          </a:xfrm>
          <a:prstGeom prst="rightArrow">
            <a:avLst/>
          </a:prstGeom>
          <a:gradFill>
            <a:gsLst>
              <a:gs pos="0">
                <a:srgbClr val="337DD7"/>
              </a:gs>
              <a:gs pos="100000">
                <a:srgbClr val="80B0E2"/>
              </a:gs>
            </a:gsLst>
          </a:gradFill>
          <a:ln>
            <a:solidFill>
              <a:srgbClr val="337D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ight Arrow 36"/>
          <p:cNvSpPr/>
          <p:nvPr/>
        </p:nvSpPr>
        <p:spPr>
          <a:xfrm>
            <a:off x="6850840" y="2694311"/>
            <a:ext cx="299161" cy="227382"/>
          </a:xfrm>
          <a:prstGeom prst="rightArrow">
            <a:avLst/>
          </a:prstGeom>
          <a:gradFill>
            <a:gsLst>
              <a:gs pos="0">
                <a:srgbClr val="337DD7"/>
              </a:gs>
              <a:gs pos="100000">
                <a:srgbClr val="80B0E2"/>
              </a:gs>
            </a:gsLst>
          </a:gradFill>
          <a:ln>
            <a:solidFill>
              <a:srgbClr val="337D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2" name="Group 41"/>
          <p:cNvGrpSpPr/>
          <p:nvPr/>
        </p:nvGrpSpPr>
        <p:grpSpPr>
          <a:xfrm>
            <a:off x="2159823" y="3069038"/>
            <a:ext cx="293206" cy="307570"/>
            <a:chOff x="3717521" y="2279911"/>
            <a:chExt cx="293206" cy="307570"/>
          </a:xfrm>
        </p:grpSpPr>
        <p:sp>
          <p:nvSpPr>
            <p:cNvPr id="43" name="Oval 42"/>
            <p:cNvSpPr/>
            <p:nvPr/>
          </p:nvSpPr>
          <p:spPr>
            <a:xfrm>
              <a:off x="3717521" y="2294275"/>
              <a:ext cx="293206" cy="293206"/>
            </a:xfrm>
            <a:prstGeom prst="ellipse">
              <a:avLst/>
            </a:prstGeom>
            <a:gradFill>
              <a:gsLst>
                <a:gs pos="0">
                  <a:srgbClr val="337DD7"/>
                </a:gs>
                <a:gs pos="100000">
                  <a:srgbClr val="80B0E2"/>
                </a:gs>
              </a:gsLst>
            </a:gradFill>
            <a:ln>
              <a:solidFill>
                <a:srgbClr val="337D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0020" y="2279911"/>
              <a:ext cx="2626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0757" y="3083402"/>
            <a:ext cx="293206" cy="307570"/>
            <a:chOff x="3717521" y="2279911"/>
            <a:chExt cx="293206" cy="307570"/>
          </a:xfrm>
        </p:grpSpPr>
        <p:sp>
          <p:nvSpPr>
            <p:cNvPr id="46" name="Oval 45"/>
            <p:cNvSpPr/>
            <p:nvPr/>
          </p:nvSpPr>
          <p:spPr>
            <a:xfrm>
              <a:off x="3717521" y="2294275"/>
              <a:ext cx="293206" cy="293206"/>
            </a:xfrm>
            <a:prstGeom prst="ellipse">
              <a:avLst/>
            </a:prstGeom>
            <a:gradFill>
              <a:gsLst>
                <a:gs pos="0">
                  <a:srgbClr val="337DD7"/>
                </a:gs>
                <a:gs pos="100000">
                  <a:srgbClr val="80B0E2"/>
                </a:gs>
              </a:gsLst>
            </a:gradFill>
            <a:ln>
              <a:solidFill>
                <a:srgbClr val="337D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0020" y="2279911"/>
              <a:ext cx="2626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3" name="Picture 2" descr="processing-model-me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98" y="2486469"/>
            <a:ext cx="850392" cy="558221"/>
          </a:xfrm>
          <a:prstGeom prst="rect">
            <a:avLst/>
          </a:prstGeom>
        </p:spPr>
      </p:pic>
      <p:pic>
        <p:nvPicPr>
          <p:cNvPr id="4" name="Picture 3" descr="processing-model-vertex-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09" y="2490619"/>
            <a:ext cx="850392" cy="549920"/>
          </a:xfrm>
          <a:prstGeom prst="rect">
            <a:avLst/>
          </a:prstGeom>
        </p:spPr>
      </p:pic>
      <p:pic>
        <p:nvPicPr>
          <p:cNvPr id="5" name="Picture 4" descr="processing-model-fragment-out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20" y="2490619"/>
            <a:ext cx="850392" cy="549920"/>
          </a:xfrm>
          <a:prstGeom prst="rect">
            <a:avLst/>
          </a:prstGeom>
          <a:pattFill prst="smGrid">
            <a:fgClr>
              <a:schemeClr val="bg1">
                <a:lumMod val="50000"/>
              </a:schemeClr>
            </a:fgClr>
            <a:bgClr>
              <a:prstClr val="white"/>
            </a:bgClr>
          </a:pattFill>
        </p:spPr>
      </p:pic>
      <p:pic>
        <p:nvPicPr>
          <p:cNvPr id="6" name="Picture 5" descr="processing-model-input-pla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47" y="2490555"/>
            <a:ext cx="850392" cy="550049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</p:pic>
      <p:pic>
        <p:nvPicPr>
          <p:cNvPr id="13" name="Picture 12" descr="processing-model-fragment-out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20" y="2490619"/>
            <a:ext cx="850392" cy="54992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</p:pic>
    </p:spTree>
    <p:extLst>
      <p:ext uri="{BB962C8B-B14F-4D97-AF65-F5344CB8AC3E}">
        <p14:creationId xmlns:p14="http://schemas.microsoft.com/office/powerpoint/2010/main" val="32147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Adobe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Adobe Systems</dc:creator>
  <cp:lastModifiedBy>Adobe Systems</cp:lastModifiedBy>
  <cp:revision>10</cp:revision>
  <dcterms:created xsi:type="dcterms:W3CDTF">2011-09-12T17:56:50Z</dcterms:created>
  <dcterms:modified xsi:type="dcterms:W3CDTF">2011-09-15T00:53:23Z</dcterms:modified>
</cp:coreProperties>
</file>