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7553" autoAdjust="0"/>
  </p:normalViewPr>
  <p:slideViewPr>
    <p:cSldViewPr snapToGrid="0">
      <p:cViewPr varScale="1">
        <p:scale>
          <a:sx n="72" d="100"/>
          <a:sy n="72" d="100"/>
        </p:scale>
        <p:origin x="-56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7FF27-137B-406C-B477-60D336C0148D}" type="datetimeFigureOut">
              <a:rPr lang="en-US" smtClean="0"/>
              <a:t>2/12/14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E48D0-86B3-49B3-97D9-623F20BF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48D0-86B3-49B3-97D9-623F20BFA5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0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48D0-86B3-49B3-97D9-623F20BFA5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3A59-C0B0-4CBD-BF21-C6FE35471158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35BB-D4C2-4882-85BC-7873AA2F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6858000" y="114300"/>
            <a:ext cx="0" cy="5057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Action Button: Movie 3">
            <a:hlinkClick r:id="" action="ppaction://noaction" highlightClick="1"/>
          </p:cNvPr>
          <p:cNvSpPr/>
          <p:nvPr/>
        </p:nvSpPr>
        <p:spPr>
          <a:xfrm>
            <a:off x="844049" y="1835585"/>
            <a:ext cx="867115" cy="1126742"/>
          </a:xfrm>
          <a:prstGeom prst="actionButtonMovi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width:800</a:t>
            </a:r>
          </a:p>
          <a:p>
            <a:pPr algn="ctr"/>
            <a:r>
              <a:rPr lang="en-US" sz="1200" dirty="0"/>
              <a:t>h</a:t>
            </a:r>
            <a:r>
              <a:rPr lang="en-US" sz="1200" dirty="0" smtClean="0"/>
              <a:t>eight:600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604273" y="322729"/>
            <a:ext cx="1570617" cy="137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&lt;video</a:t>
            </a:r>
          </a:p>
          <a:p>
            <a:pPr algn="ctr"/>
            <a:r>
              <a:rPr lang="en-US" dirty="0" smtClean="0"/>
              <a:t>width=1920</a:t>
            </a:r>
          </a:p>
          <a:p>
            <a:pPr algn="ctr"/>
            <a:r>
              <a:rPr lang="en-US" dirty="0" smtClean="0"/>
              <a:t>height=1200&gt;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21623" y="1968650"/>
            <a:ext cx="935916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&lt;video</a:t>
            </a:r>
          </a:p>
          <a:p>
            <a:pPr algn="ctr"/>
            <a:r>
              <a:rPr lang="en-US" sz="1100" dirty="0" smtClean="0"/>
              <a:t>width=320</a:t>
            </a:r>
          </a:p>
          <a:p>
            <a:pPr algn="ctr"/>
            <a:r>
              <a:rPr lang="en-US" sz="1100" dirty="0" smtClean="0"/>
              <a:t>height=200&gt;</a:t>
            </a:r>
            <a:endParaRPr lang="en-US" sz="1100" dirty="0"/>
          </a:p>
        </p:txBody>
      </p:sp>
      <p:sp>
        <p:nvSpPr>
          <p:cNvPr id="8" name="Moon 7"/>
          <p:cNvSpPr/>
          <p:nvPr/>
        </p:nvSpPr>
        <p:spPr>
          <a:xfrm rot="9732193">
            <a:off x="1709130" y="1562235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oon 8"/>
          <p:cNvSpPr/>
          <p:nvPr/>
        </p:nvSpPr>
        <p:spPr>
          <a:xfrm rot="9732193">
            <a:off x="2024203" y="1444680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 rot="9732193">
            <a:off x="2339276" y="1327126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9732193">
            <a:off x="2654349" y="1209572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/>
          <p:cNvSpPr/>
          <p:nvPr/>
        </p:nvSpPr>
        <p:spPr>
          <a:xfrm rot="9732193">
            <a:off x="2969422" y="1092018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9732193">
            <a:off x="3284495" y="974464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on 13"/>
          <p:cNvSpPr/>
          <p:nvPr/>
        </p:nvSpPr>
        <p:spPr>
          <a:xfrm rot="9732193">
            <a:off x="3599568" y="856910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/>
          <p:cNvSpPr/>
          <p:nvPr/>
        </p:nvSpPr>
        <p:spPr>
          <a:xfrm rot="9732193">
            <a:off x="3914641" y="739356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oon 15"/>
          <p:cNvSpPr/>
          <p:nvPr/>
        </p:nvSpPr>
        <p:spPr>
          <a:xfrm rot="9732193">
            <a:off x="4229711" y="621802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/>
          <p:cNvSpPr/>
          <p:nvPr/>
        </p:nvSpPr>
        <p:spPr>
          <a:xfrm rot="10800000">
            <a:off x="1997002" y="2098044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oon 17"/>
          <p:cNvSpPr/>
          <p:nvPr/>
        </p:nvSpPr>
        <p:spPr>
          <a:xfrm rot="10800000">
            <a:off x="2346776" y="2098044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oon 18"/>
          <p:cNvSpPr/>
          <p:nvPr/>
        </p:nvSpPr>
        <p:spPr>
          <a:xfrm rot="10800000">
            <a:off x="2696550" y="2098044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 rot="10800000">
            <a:off x="3046324" y="2098044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/>
          <p:cNvSpPr/>
          <p:nvPr/>
        </p:nvSpPr>
        <p:spPr>
          <a:xfrm rot="10800000">
            <a:off x="3396098" y="2098044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oon 21"/>
          <p:cNvSpPr/>
          <p:nvPr/>
        </p:nvSpPr>
        <p:spPr>
          <a:xfrm rot="10800000">
            <a:off x="3745872" y="2098044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/>
          <p:cNvSpPr/>
          <p:nvPr/>
        </p:nvSpPr>
        <p:spPr>
          <a:xfrm rot="10800000">
            <a:off x="4095646" y="2098044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/>
          <p:cNvSpPr/>
          <p:nvPr/>
        </p:nvSpPr>
        <p:spPr>
          <a:xfrm rot="10800000">
            <a:off x="4445418" y="2098044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69131" y="3261815"/>
            <a:ext cx="1605759" cy="145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RTCPeerConnection</a:t>
            </a:r>
            <a:endParaRPr lang="en-US" sz="1200" dirty="0"/>
          </a:p>
        </p:txBody>
      </p:sp>
      <p:sp>
        <p:nvSpPr>
          <p:cNvPr id="26" name="Action Button: Movie 25">
            <a:hlinkClick r:id="" action="ppaction://noaction" highlightClick="1"/>
          </p:cNvPr>
          <p:cNvSpPr/>
          <p:nvPr/>
        </p:nvSpPr>
        <p:spPr>
          <a:xfrm>
            <a:off x="8003690" y="3261815"/>
            <a:ext cx="915122" cy="1453486"/>
          </a:xfrm>
          <a:prstGeom prst="actionButtonMovi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width:1024</a:t>
            </a:r>
          </a:p>
          <a:p>
            <a:pPr algn="ctr"/>
            <a:r>
              <a:rPr lang="en-US" sz="1200" dirty="0" smtClean="0"/>
              <a:t>height:768</a:t>
            </a:r>
            <a:endParaRPr lang="en-US" sz="1200" dirty="0"/>
          </a:p>
        </p:txBody>
      </p:sp>
      <p:sp>
        <p:nvSpPr>
          <p:cNvPr id="27" name="Moon 26"/>
          <p:cNvSpPr/>
          <p:nvPr/>
        </p:nvSpPr>
        <p:spPr>
          <a:xfrm rot="11438490">
            <a:off x="1745402" y="2756089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oon 27"/>
          <p:cNvSpPr/>
          <p:nvPr/>
        </p:nvSpPr>
        <p:spPr>
          <a:xfrm rot="11438490">
            <a:off x="2051570" y="2843093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oon 28"/>
          <p:cNvSpPr/>
          <p:nvPr/>
        </p:nvSpPr>
        <p:spPr>
          <a:xfrm rot="11438490">
            <a:off x="2357738" y="2930097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oon 29"/>
          <p:cNvSpPr/>
          <p:nvPr/>
        </p:nvSpPr>
        <p:spPr>
          <a:xfrm rot="11438490">
            <a:off x="2663906" y="3017101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oon 30"/>
          <p:cNvSpPr/>
          <p:nvPr/>
        </p:nvSpPr>
        <p:spPr>
          <a:xfrm rot="11438490">
            <a:off x="2970074" y="3104105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oon 31"/>
          <p:cNvSpPr/>
          <p:nvPr/>
        </p:nvSpPr>
        <p:spPr>
          <a:xfrm rot="11438490">
            <a:off x="3276242" y="3191109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oon 32"/>
          <p:cNvSpPr/>
          <p:nvPr/>
        </p:nvSpPr>
        <p:spPr>
          <a:xfrm rot="11438490">
            <a:off x="3582410" y="3278113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oon 33"/>
          <p:cNvSpPr/>
          <p:nvPr/>
        </p:nvSpPr>
        <p:spPr>
          <a:xfrm rot="11438490">
            <a:off x="3888578" y="3365117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oon 34"/>
          <p:cNvSpPr/>
          <p:nvPr/>
        </p:nvSpPr>
        <p:spPr>
          <a:xfrm rot="11438490">
            <a:off x="4194748" y="3452124"/>
            <a:ext cx="247426" cy="64070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6174890" y="3337455"/>
            <a:ext cx="1813333" cy="129089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6" idx="2"/>
            <a:endCxn id="36" idx="0"/>
          </p:cNvCxnSpPr>
          <p:nvPr/>
        </p:nvCxnSpPr>
        <p:spPr>
          <a:xfrm>
            <a:off x="6180515" y="3982902"/>
            <a:ext cx="1806197" cy="0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9204" y="3173773"/>
            <a:ext cx="4501921" cy="161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693311" y="3320817"/>
            <a:ext cx="1289856" cy="123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&lt;video</a:t>
            </a:r>
          </a:p>
          <a:p>
            <a:pPr algn="ctr"/>
            <a:r>
              <a:rPr lang="en-US" sz="1600" dirty="0" smtClean="0"/>
              <a:t>width=1024</a:t>
            </a:r>
          </a:p>
          <a:p>
            <a:pPr algn="ctr"/>
            <a:r>
              <a:rPr lang="en-US" sz="1600" dirty="0" smtClean="0"/>
              <a:t>height=768&gt;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9056815" y="834428"/>
            <a:ext cx="977664" cy="61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&lt;video</a:t>
            </a:r>
          </a:p>
          <a:p>
            <a:pPr algn="ctr"/>
            <a:r>
              <a:rPr lang="en-US" sz="1100" dirty="0" smtClean="0"/>
              <a:t>width=150</a:t>
            </a:r>
          </a:p>
          <a:p>
            <a:pPr algn="ctr"/>
            <a:r>
              <a:rPr lang="en-US" sz="1100" dirty="0" smtClean="0"/>
              <a:t>height=100&gt;</a:t>
            </a:r>
            <a:endParaRPr lang="en-US" sz="1100" dirty="0"/>
          </a:p>
        </p:txBody>
      </p:sp>
      <p:sp>
        <p:nvSpPr>
          <p:cNvPr id="46" name="Moon 45"/>
          <p:cNvSpPr/>
          <p:nvPr/>
        </p:nvSpPr>
        <p:spPr>
          <a:xfrm rot="6551525">
            <a:off x="8642769" y="2304329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oon 46"/>
          <p:cNvSpPr/>
          <p:nvPr/>
        </p:nvSpPr>
        <p:spPr>
          <a:xfrm rot="6551525">
            <a:off x="8766659" y="1939053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oon 47"/>
          <p:cNvSpPr/>
          <p:nvPr/>
        </p:nvSpPr>
        <p:spPr>
          <a:xfrm rot="6551525">
            <a:off x="8890549" y="1573776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oon 48"/>
          <p:cNvSpPr/>
          <p:nvPr/>
        </p:nvSpPr>
        <p:spPr>
          <a:xfrm rot="6551525">
            <a:off x="9014440" y="1208499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 rot="10800000">
            <a:off x="9178063" y="3414728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 rot="10800000">
            <a:off x="9507962" y="3414729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rot="10800000">
            <a:off x="9837861" y="3414728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rot="10800000">
            <a:off x="10167760" y="3414729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217628" y="110529"/>
            <a:ext cx="198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Home Client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8107465" y="84096"/>
            <a:ext cx="189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Away Client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200186" y="1159481"/>
            <a:ext cx="1377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</a:t>
            </a:r>
          </a:p>
          <a:p>
            <a:r>
              <a:rPr lang="en-US" dirty="0" smtClean="0"/>
              <a:t>video source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37348" y="4844907"/>
            <a:ext cx="23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video sinks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157968" y="4827446"/>
            <a:ext cx="250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away client video source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09559" y="1843996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away client </a:t>
            </a:r>
          </a:p>
          <a:p>
            <a:r>
              <a:rPr lang="en-US" dirty="0" smtClean="0"/>
              <a:t>video sinks</a:t>
            </a:r>
            <a:endParaRPr lang="en-US" dirty="0"/>
          </a:p>
        </p:txBody>
      </p:sp>
      <p:sp>
        <p:nvSpPr>
          <p:cNvPr id="61" name="Rectangular Callout 60"/>
          <p:cNvSpPr/>
          <p:nvPr/>
        </p:nvSpPr>
        <p:spPr>
          <a:xfrm>
            <a:off x="700644" y="3936157"/>
            <a:ext cx="2518566" cy="1070550"/>
          </a:xfrm>
          <a:prstGeom prst="wedgeRectCallout">
            <a:avLst>
              <a:gd name="adj1" fmla="val -26020"/>
              <a:gd name="adj2" fmla="val -1389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home client video source settings change to:</a:t>
            </a:r>
          </a:p>
          <a:p>
            <a:pPr algn="ctr"/>
            <a:r>
              <a:rPr lang="en-US" sz="1600" dirty="0"/>
              <a:t>w</a:t>
            </a:r>
            <a:r>
              <a:rPr lang="en-US" sz="1600" dirty="0" smtClean="0"/>
              <a:t>idth: 1920, height: 1200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6222672" y="4987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57539" y="2225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174890" y="32607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096510" y="9519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1773982" y="29956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6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6858000" y="114300"/>
            <a:ext cx="0" cy="5057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Action Button: Movie 3">
            <a:hlinkClick r:id="" action="ppaction://noaction" highlightClick="1"/>
          </p:cNvPr>
          <p:cNvSpPr/>
          <p:nvPr/>
        </p:nvSpPr>
        <p:spPr>
          <a:xfrm>
            <a:off x="660015" y="2061214"/>
            <a:ext cx="1003650" cy="1433298"/>
          </a:xfrm>
          <a:prstGeom prst="actionButtonMovi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width:1920</a:t>
            </a:r>
          </a:p>
          <a:p>
            <a:pPr algn="ctr"/>
            <a:r>
              <a:rPr lang="en-US" sz="1200" dirty="0" smtClean="0"/>
              <a:t>height:1200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604273" y="322729"/>
            <a:ext cx="1570617" cy="137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&lt;video</a:t>
            </a:r>
          </a:p>
          <a:p>
            <a:pPr algn="ctr"/>
            <a:r>
              <a:rPr lang="en-US" dirty="0" smtClean="0"/>
              <a:t>width=1920</a:t>
            </a:r>
          </a:p>
          <a:p>
            <a:pPr algn="ctr"/>
            <a:r>
              <a:rPr lang="en-US" dirty="0" smtClean="0"/>
              <a:t>height=1200&gt;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21623" y="1968650"/>
            <a:ext cx="935916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&lt;video</a:t>
            </a:r>
          </a:p>
          <a:p>
            <a:pPr algn="ctr"/>
            <a:r>
              <a:rPr lang="en-US" sz="1100" dirty="0" smtClean="0"/>
              <a:t>width=320</a:t>
            </a:r>
          </a:p>
          <a:p>
            <a:pPr algn="ctr"/>
            <a:r>
              <a:rPr lang="en-US" sz="1100" dirty="0" smtClean="0"/>
              <a:t>height=200&gt;</a:t>
            </a:r>
            <a:endParaRPr lang="en-US" sz="1100" dirty="0"/>
          </a:p>
        </p:txBody>
      </p:sp>
      <p:sp>
        <p:nvSpPr>
          <p:cNvPr id="8" name="Moon 7"/>
          <p:cNvSpPr/>
          <p:nvPr/>
        </p:nvSpPr>
        <p:spPr>
          <a:xfrm rot="9732193">
            <a:off x="1700159" y="1563639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oon 8"/>
          <p:cNvSpPr/>
          <p:nvPr/>
        </p:nvSpPr>
        <p:spPr>
          <a:xfrm rot="9732193">
            <a:off x="2102106" y="1404195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 rot="9732193">
            <a:off x="2504053" y="1244749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9732193">
            <a:off x="2906000" y="1085303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/>
          <p:cNvSpPr/>
          <p:nvPr/>
        </p:nvSpPr>
        <p:spPr>
          <a:xfrm rot="9732193">
            <a:off x="3307947" y="925857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9732193">
            <a:off x="3709894" y="766411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on 13"/>
          <p:cNvSpPr/>
          <p:nvPr/>
        </p:nvSpPr>
        <p:spPr>
          <a:xfrm rot="9732193">
            <a:off x="4111838" y="606965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/>
          <p:cNvSpPr/>
          <p:nvPr/>
        </p:nvSpPr>
        <p:spPr>
          <a:xfrm rot="10800000">
            <a:off x="1886678" y="2098043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oon 17"/>
          <p:cNvSpPr/>
          <p:nvPr/>
        </p:nvSpPr>
        <p:spPr>
          <a:xfrm rot="10800000">
            <a:off x="2395693" y="2034910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oon 18"/>
          <p:cNvSpPr/>
          <p:nvPr/>
        </p:nvSpPr>
        <p:spPr>
          <a:xfrm rot="10800000">
            <a:off x="2904708" y="1988350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 rot="10800000">
            <a:off x="3413723" y="1941790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/>
          <p:cNvSpPr/>
          <p:nvPr/>
        </p:nvSpPr>
        <p:spPr>
          <a:xfrm rot="10800000">
            <a:off x="3922738" y="1907105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/>
          <p:cNvSpPr/>
          <p:nvPr/>
        </p:nvSpPr>
        <p:spPr>
          <a:xfrm rot="10800000">
            <a:off x="4431753" y="1855845"/>
            <a:ext cx="357750" cy="1286649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69131" y="3261815"/>
            <a:ext cx="1605759" cy="145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RTCPeerConnection</a:t>
            </a:r>
            <a:endParaRPr lang="en-US" sz="1200" dirty="0"/>
          </a:p>
        </p:txBody>
      </p:sp>
      <p:sp>
        <p:nvSpPr>
          <p:cNvPr id="26" name="Action Button: Movie 25">
            <a:hlinkClick r:id="" action="ppaction://noaction" highlightClick="1"/>
          </p:cNvPr>
          <p:cNvSpPr/>
          <p:nvPr/>
        </p:nvSpPr>
        <p:spPr>
          <a:xfrm>
            <a:off x="8003690" y="3261815"/>
            <a:ext cx="915122" cy="1453486"/>
          </a:xfrm>
          <a:prstGeom prst="actionButtonMovi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width:1024</a:t>
            </a:r>
          </a:p>
          <a:p>
            <a:pPr algn="ctr"/>
            <a:r>
              <a:rPr lang="en-US" sz="1200" dirty="0" smtClean="0"/>
              <a:t>height:768</a:t>
            </a:r>
            <a:endParaRPr lang="en-US" sz="1200" dirty="0"/>
          </a:p>
        </p:txBody>
      </p:sp>
      <p:sp>
        <p:nvSpPr>
          <p:cNvPr id="27" name="Moon 26"/>
          <p:cNvSpPr/>
          <p:nvPr/>
        </p:nvSpPr>
        <p:spPr>
          <a:xfrm rot="11438490">
            <a:off x="1576386" y="2740348"/>
            <a:ext cx="357750" cy="1286648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oon 27"/>
          <p:cNvSpPr/>
          <p:nvPr/>
        </p:nvSpPr>
        <p:spPr>
          <a:xfrm rot="11438490">
            <a:off x="1991474" y="2830921"/>
            <a:ext cx="357750" cy="1286648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oon 28"/>
          <p:cNvSpPr/>
          <p:nvPr/>
        </p:nvSpPr>
        <p:spPr>
          <a:xfrm rot="11438490">
            <a:off x="2406562" y="2921494"/>
            <a:ext cx="357750" cy="1286648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oon 29"/>
          <p:cNvSpPr/>
          <p:nvPr/>
        </p:nvSpPr>
        <p:spPr>
          <a:xfrm rot="11438490">
            <a:off x="2821650" y="3012067"/>
            <a:ext cx="357750" cy="1286648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oon 30"/>
          <p:cNvSpPr/>
          <p:nvPr/>
        </p:nvSpPr>
        <p:spPr>
          <a:xfrm rot="11438490">
            <a:off x="3236738" y="3102640"/>
            <a:ext cx="357750" cy="1286648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oon 31"/>
          <p:cNvSpPr/>
          <p:nvPr/>
        </p:nvSpPr>
        <p:spPr>
          <a:xfrm rot="11438490">
            <a:off x="3651826" y="3193213"/>
            <a:ext cx="357750" cy="1286648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oon 32"/>
          <p:cNvSpPr/>
          <p:nvPr/>
        </p:nvSpPr>
        <p:spPr>
          <a:xfrm rot="11438490">
            <a:off x="4066911" y="3283783"/>
            <a:ext cx="357750" cy="1286648"/>
          </a:xfrm>
          <a:prstGeom prst="mo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6174890" y="3337455"/>
            <a:ext cx="1813333" cy="129089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6" idx="2"/>
            <a:endCxn id="36" idx="0"/>
          </p:cNvCxnSpPr>
          <p:nvPr/>
        </p:nvCxnSpPr>
        <p:spPr>
          <a:xfrm>
            <a:off x="6180515" y="3982902"/>
            <a:ext cx="1806197" cy="0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9204" y="3173773"/>
            <a:ext cx="4501921" cy="161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693311" y="3320817"/>
            <a:ext cx="1289856" cy="123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&lt;video</a:t>
            </a:r>
          </a:p>
          <a:p>
            <a:pPr algn="ctr"/>
            <a:r>
              <a:rPr lang="en-US" sz="1600" dirty="0" smtClean="0"/>
              <a:t>width=1024</a:t>
            </a:r>
          </a:p>
          <a:p>
            <a:pPr algn="ctr"/>
            <a:r>
              <a:rPr lang="en-US" sz="1600" dirty="0" smtClean="0"/>
              <a:t>height=768&gt;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9056815" y="834428"/>
            <a:ext cx="977664" cy="61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&lt;video</a:t>
            </a:r>
          </a:p>
          <a:p>
            <a:pPr algn="ctr"/>
            <a:r>
              <a:rPr lang="en-US" sz="1100" dirty="0" smtClean="0"/>
              <a:t>width=150</a:t>
            </a:r>
          </a:p>
          <a:p>
            <a:pPr algn="ctr"/>
            <a:r>
              <a:rPr lang="en-US" sz="1100" dirty="0" smtClean="0"/>
              <a:t>height=100&gt;</a:t>
            </a:r>
            <a:endParaRPr lang="en-US" sz="1100" dirty="0"/>
          </a:p>
        </p:txBody>
      </p:sp>
      <p:sp>
        <p:nvSpPr>
          <p:cNvPr id="46" name="Moon 45"/>
          <p:cNvSpPr/>
          <p:nvPr/>
        </p:nvSpPr>
        <p:spPr>
          <a:xfrm rot="6551525">
            <a:off x="8642769" y="2304329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oon 46"/>
          <p:cNvSpPr/>
          <p:nvPr/>
        </p:nvSpPr>
        <p:spPr>
          <a:xfrm rot="6551525">
            <a:off x="8766659" y="1939053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oon 47"/>
          <p:cNvSpPr/>
          <p:nvPr/>
        </p:nvSpPr>
        <p:spPr>
          <a:xfrm rot="6551525">
            <a:off x="8890549" y="1573776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oon 48"/>
          <p:cNvSpPr/>
          <p:nvPr/>
        </p:nvSpPr>
        <p:spPr>
          <a:xfrm rot="6551525">
            <a:off x="9014440" y="1208499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 rot="10800000">
            <a:off x="9178063" y="3414728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 rot="10800000">
            <a:off x="9507962" y="3414729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rot="10800000">
            <a:off x="9837861" y="3414728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rot="10800000">
            <a:off x="10167760" y="3414729"/>
            <a:ext cx="441501" cy="1216864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217628" y="110529"/>
            <a:ext cx="198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Home Client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8107465" y="84096"/>
            <a:ext cx="189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Away Client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200186" y="1159481"/>
            <a:ext cx="1377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</a:t>
            </a:r>
          </a:p>
          <a:p>
            <a:r>
              <a:rPr lang="en-US" dirty="0" smtClean="0"/>
              <a:t>video source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37348" y="4844907"/>
            <a:ext cx="23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video sinks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157968" y="4827446"/>
            <a:ext cx="250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away client video source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09559" y="1843996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away client </a:t>
            </a:r>
          </a:p>
          <a:p>
            <a:r>
              <a:rPr lang="en-US" dirty="0" smtClean="0"/>
              <a:t>video sinks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22672" y="4987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57539" y="2225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174890" y="32607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096510" y="9519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1773982" y="29956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2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Movie 3">
            <a:hlinkClick r:id="" action="ppaction://noaction" highlightClick="1"/>
          </p:cNvPr>
          <p:cNvSpPr/>
          <p:nvPr/>
        </p:nvSpPr>
        <p:spPr>
          <a:xfrm>
            <a:off x="321766" y="1535555"/>
            <a:ext cx="1203107" cy="1544446"/>
          </a:xfrm>
          <a:prstGeom prst="actionButtonMovi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(no </a:t>
            </a:r>
          </a:p>
          <a:p>
            <a:pPr algn="ctr"/>
            <a:r>
              <a:rPr lang="en-US" sz="1200" dirty="0" smtClean="0"/>
              <a:t>constraints set)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width:1920</a:t>
            </a:r>
          </a:p>
          <a:p>
            <a:pPr algn="ctr"/>
            <a:r>
              <a:rPr lang="en-US" sz="1200" dirty="0" smtClean="0"/>
              <a:t>height:1200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604273" y="322729"/>
            <a:ext cx="1570617" cy="137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&lt;video</a:t>
            </a:r>
          </a:p>
          <a:p>
            <a:pPr algn="ctr"/>
            <a:r>
              <a:rPr lang="en-US" dirty="0" smtClean="0"/>
              <a:t>width=1920</a:t>
            </a:r>
          </a:p>
          <a:p>
            <a:pPr algn="ctr"/>
            <a:r>
              <a:rPr lang="en-US" dirty="0" smtClean="0"/>
              <a:t>height=1200&gt;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21623" y="2005349"/>
            <a:ext cx="935916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&lt;video</a:t>
            </a:r>
          </a:p>
          <a:p>
            <a:pPr algn="ctr"/>
            <a:r>
              <a:rPr lang="en-US" sz="1100" dirty="0" smtClean="0"/>
              <a:t>width=320</a:t>
            </a:r>
          </a:p>
          <a:p>
            <a:pPr algn="ctr"/>
            <a:r>
              <a:rPr lang="en-US" sz="1100" dirty="0" smtClean="0"/>
              <a:t>height=200&gt;</a:t>
            </a:r>
            <a:endParaRPr lang="en-US" sz="1100" dirty="0"/>
          </a:p>
        </p:txBody>
      </p:sp>
      <p:sp>
        <p:nvSpPr>
          <p:cNvPr id="8" name="Moon 7"/>
          <p:cNvSpPr/>
          <p:nvPr/>
        </p:nvSpPr>
        <p:spPr>
          <a:xfrm rot="9732193">
            <a:off x="1597628" y="1276712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oon 8"/>
          <p:cNvSpPr/>
          <p:nvPr/>
        </p:nvSpPr>
        <p:spPr>
          <a:xfrm rot="9732193">
            <a:off x="1912701" y="1159157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 rot="9732193">
            <a:off x="2227774" y="1041603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9732193">
            <a:off x="2542847" y="924049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/>
          <p:cNvSpPr/>
          <p:nvPr/>
        </p:nvSpPr>
        <p:spPr>
          <a:xfrm rot="9732193">
            <a:off x="2857920" y="806495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9732193">
            <a:off x="3172993" y="688941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on 13"/>
          <p:cNvSpPr/>
          <p:nvPr/>
        </p:nvSpPr>
        <p:spPr>
          <a:xfrm rot="9732193">
            <a:off x="3488066" y="571387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/>
          <p:cNvSpPr/>
          <p:nvPr/>
        </p:nvSpPr>
        <p:spPr>
          <a:xfrm rot="9732193">
            <a:off x="3803139" y="453833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oon 15"/>
          <p:cNvSpPr/>
          <p:nvPr/>
        </p:nvSpPr>
        <p:spPr>
          <a:xfrm rot="9732193">
            <a:off x="4118209" y="336279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/>
          <p:cNvSpPr/>
          <p:nvPr/>
        </p:nvSpPr>
        <p:spPr>
          <a:xfrm rot="10800000">
            <a:off x="1983632" y="1791309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oon 17"/>
          <p:cNvSpPr/>
          <p:nvPr/>
        </p:nvSpPr>
        <p:spPr>
          <a:xfrm rot="10800000">
            <a:off x="2333406" y="1791309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oon 18"/>
          <p:cNvSpPr/>
          <p:nvPr/>
        </p:nvSpPr>
        <p:spPr>
          <a:xfrm rot="10800000">
            <a:off x="2683180" y="1791309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 rot="10800000">
            <a:off x="3032954" y="1791309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/>
          <p:cNvSpPr/>
          <p:nvPr/>
        </p:nvSpPr>
        <p:spPr>
          <a:xfrm rot="10800000">
            <a:off x="3382728" y="1791309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oon 21"/>
          <p:cNvSpPr/>
          <p:nvPr/>
        </p:nvSpPr>
        <p:spPr>
          <a:xfrm rot="10800000">
            <a:off x="3732502" y="1791309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/>
          <p:cNvSpPr/>
          <p:nvPr/>
        </p:nvSpPr>
        <p:spPr>
          <a:xfrm rot="10800000">
            <a:off x="4082276" y="1791309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/>
          <p:cNvSpPr/>
          <p:nvPr/>
        </p:nvSpPr>
        <p:spPr>
          <a:xfrm rot="10800000">
            <a:off x="4432048" y="1791309"/>
            <a:ext cx="284772" cy="1288692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217628" y="110529"/>
            <a:ext cx="198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Home Client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392712" y="653995"/>
            <a:ext cx="1377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</a:t>
            </a:r>
          </a:p>
          <a:p>
            <a:r>
              <a:rPr lang="en-US" dirty="0" smtClean="0"/>
              <a:t>video source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16820" y="2930746"/>
            <a:ext cx="23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video sinks</a:t>
            </a:r>
            <a:endParaRPr lang="en-US" dirty="0"/>
          </a:p>
        </p:txBody>
      </p:sp>
      <p:sp>
        <p:nvSpPr>
          <p:cNvPr id="61" name="Rectangular Callout 60"/>
          <p:cNvSpPr/>
          <p:nvPr/>
        </p:nvSpPr>
        <p:spPr>
          <a:xfrm>
            <a:off x="6902567" y="624206"/>
            <a:ext cx="2241433" cy="911349"/>
          </a:xfrm>
          <a:prstGeom prst="wedgeRectCallout">
            <a:avLst>
              <a:gd name="adj1" fmla="val -78112"/>
              <a:gd name="adj2" fmla="val 807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Video element is manipulated to render at only 1024 x 768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6222672" y="4987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57539" y="2225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5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Movie 3">
            <a:hlinkClick r:id="" action="ppaction://noaction" highlightClick="1"/>
          </p:cNvPr>
          <p:cNvSpPr/>
          <p:nvPr/>
        </p:nvSpPr>
        <p:spPr>
          <a:xfrm>
            <a:off x="337659" y="1517885"/>
            <a:ext cx="1203107" cy="1544446"/>
          </a:xfrm>
          <a:prstGeom prst="actionButtonMovi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(no </a:t>
            </a:r>
          </a:p>
          <a:p>
            <a:pPr algn="ctr"/>
            <a:r>
              <a:rPr lang="en-US" sz="1200" dirty="0" smtClean="0"/>
              <a:t>constraints set)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width:1024</a:t>
            </a:r>
          </a:p>
          <a:p>
            <a:pPr algn="ctr"/>
            <a:r>
              <a:rPr lang="en-US" sz="1200" dirty="0" smtClean="0"/>
              <a:t>height:768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749277" y="453662"/>
            <a:ext cx="1409543" cy="954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&lt;video</a:t>
            </a:r>
          </a:p>
          <a:p>
            <a:pPr algn="ctr"/>
            <a:r>
              <a:rPr lang="en-US" sz="1600" dirty="0" smtClean="0"/>
              <a:t>width=1024</a:t>
            </a:r>
          </a:p>
          <a:p>
            <a:pPr algn="ctr"/>
            <a:r>
              <a:rPr lang="en-US" sz="1600" dirty="0" smtClean="0"/>
              <a:t>height=768&gt;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21623" y="2005349"/>
            <a:ext cx="935916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&lt;video</a:t>
            </a:r>
          </a:p>
          <a:p>
            <a:pPr algn="ctr"/>
            <a:r>
              <a:rPr lang="en-US" sz="1100" dirty="0" smtClean="0"/>
              <a:t>width=320</a:t>
            </a:r>
          </a:p>
          <a:p>
            <a:pPr algn="ctr"/>
            <a:r>
              <a:rPr lang="en-US" sz="1100" dirty="0" smtClean="0"/>
              <a:t>height=200&gt;</a:t>
            </a:r>
            <a:endParaRPr lang="en-US" sz="1100" dirty="0"/>
          </a:p>
        </p:txBody>
      </p:sp>
      <p:sp>
        <p:nvSpPr>
          <p:cNvPr id="8" name="Moon 7"/>
          <p:cNvSpPr/>
          <p:nvPr/>
        </p:nvSpPr>
        <p:spPr>
          <a:xfrm rot="9732193">
            <a:off x="1682129" y="1548569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oon 8"/>
          <p:cNvSpPr/>
          <p:nvPr/>
        </p:nvSpPr>
        <p:spPr>
          <a:xfrm rot="9732193">
            <a:off x="1997202" y="1431014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 rot="9732193">
            <a:off x="2312275" y="1313460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9732193">
            <a:off x="2627348" y="1195906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/>
          <p:cNvSpPr/>
          <p:nvPr/>
        </p:nvSpPr>
        <p:spPr>
          <a:xfrm rot="9732193">
            <a:off x="2942421" y="1078352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9732193">
            <a:off x="3257494" y="890234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on 13"/>
          <p:cNvSpPr/>
          <p:nvPr/>
        </p:nvSpPr>
        <p:spPr>
          <a:xfrm rot="9732193">
            <a:off x="3572567" y="843244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/>
          <p:cNvSpPr/>
          <p:nvPr/>
        </p:nvSpPr>
        <p:spPr>
          <a:xfrm rot="9732193">
            <a:off x="3887640" y="725690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oon 15"/>
          <p:cNvSpPr/>
          <p:nvPr/>
        </p:nvSpPr>
        <p:spPr>
          <a:xfrm rot="9732193">
            <a:off x="4202710" y="608136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/>
          <p:cNvSpPr/>
          <p:nvPr/>
        </p:nvSpPr>
        <p:spPr>
          <a:xfrm rot="10800000">
            <a:off x="1995222" y="2081165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oon 17"/>
          <p:cNvSpPr/>
          <p:nvPr/>
        </p:nvSpPr>
        <p:spPr>
          <a:xfrm rot="10800000">
            <a:off x="2344996" y="2081165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oon 18"/>
          <p:cNvSpPr/>
          <p:nvPr/>
        </p:nvSpPr>
        <p:spPr>
          <a:xfrm rot="10800000">
            <a:off x="2694770" y="2081165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 rot="10800000">
            <a:off x="3044544" y="2081165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/>
          <p:cNvSpPr/>
          <p:nvPr/>
        </p:nvSpPr>
        <p:spPr>
          <a:xfrm rot="10800000">
            <a:off x="3394318" y="2081165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oon 21"/>
          <p:cNvSpPr/>
          <p:nvPr/>
        </p:nvSpPr>
        <p:spPr>
          <a:xfrm rot="10800000">
            <a:off x="3744092" y="2081165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/>
          <p:cNvSpPr/>
          <p:nvPr/>
        </p:nvSpPr>
        <p:spPr>
          <a:xfrm rot="10800000">
            <a:off x="4093866" y="2081165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/>
          <p:cNvSpPr/>
          <p:nvPr/>
        </p:nvSpPr>
        <p:spPr>
          <a:xfrm rot="10800000">
            <a:off x="4443638" y="2081165"/>
            <a:ext cx="326821" cy="805011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217628" y="110529"/>
            <a:ext cx="198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Home Client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392712" y="653995"/>
            <a:ext cx="1377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</a:t>
            </a:r>
          </a:p>
          <a:p>
            <a:r>
              <a:rPr lang="en-US" dirty="0" smtClean="0"/>
              <a:t>video source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16820" y="2930746"/>
            <a:ext cx="23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video sinks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22672" y="4987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57539" y="2225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3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Movie 3">
            <a:hlinkClick r:id="" action="ppaction://noaction" highlightClick="1"/>
          </p:cNvPr>
          <p:cNvSpPr/>
          <p:nvPr/>
        </p:nvSpPr>
        <p:spPr>
          <a:xfrm>
            <a:off x="321766" y="1535555"/>
            <a:ext cx="1331543" cy="1764523"/>
          </a:xfrm>
          <a:prstGeom prst="actionButtonMovi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width:1024</a:t>
            </a:r>
          </a:p>
          <a:p>
            <a:pPr algn="ctr"/>
            <a:r>
              <a:rPr lang="en-US" sz="1200" dirty="0" smtClean="0"/>
              <a:t>height:768</a:t>
            </a:r>
          </a:p>
          <a:p>
            <a:pPr algn="ctr"/>
            <a:r>
              <a:rPr lang="en-US" sz="1200" b="1" dirty="0" smtClean="0"/>
              <a:t>fillLightMode</a:t>
            </a:r>
            <a:r>
              <a:rPr lang="en-US" sz="1200" dirty="0" smtClean="0"/>
              <a:t>: off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487813" y="2322481"/>
            <a:ext cx="1253266" cy="977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&lt;video</a:t>
            </a:r>
          </a:p>
          <a:p>
            <a:pPr algn="ctr"/>
            <a:r>
              <a:rPr lang="en-US" sz="1400" dirty="0" smtClean="0"/>
              <a:t>width=1024</a:t>
            </a:r>
          </a:p>
          <a:p>
            <a:pPr algn="ctr"/>
            <a:r>
              <a:rPr lang="en-US" sz="1400" dirty="0" smtClean="0"/>
              <a:t>height=768&gt;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487813" y="329827"/>
            <a:ext cx="1140719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&lt;video</a:t>
            </a:r>
          </a:p>
          <a:p>
            <a:pPr algn="ctr"/>
            <a:r>
              <a:rPr lang="en-US" sz="1100" dirty="0" smtClean="0"/>
              <a:t>width=800</a:t>
            </a:r>
          </a:p>
          <a:p>
            <a:pPr algn="ctr"/>
            <a:r>
              <a:rPr lang="en-US" sz="1100" dirty="0" smtClean="0"/>
              <a:t>height=600&gt;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1217628" y="110529"/>
            <a:ext cx="198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Home Client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392712" y="653995"/>
            <a:ext cx="1377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</a:t>
            </a:r>
          </a:p>
          <a:p>
            <a:r>
              <a:rPr lang="en-US" dirty="0" smtClean="0"/>
              <a:t>video source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87813" y="3536136"/>
            <a:ext cx="23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video sinks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24428" y="32982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44993" y="266876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Moon 29"/>
          <p:cNvSpPr/>
          <p:nvPr/>
        </p:nvSpPr>
        <p:spPr>
          <a:xfrm rot="9732193">
            <a:off x="1782441" y="1360839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oon 30"/>
          <p:cNvSpPr/>
          <p:nvPr/>
        </p:nvSpPr>
        <p:spPr>
          <a:xfrm rot="9732193">
            <a:off x="2101420" y="1223614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oon 31"/>
          <p:cNvSpPr/>
          <p:nvPr/>
        </p:nvSpPr>
        <p:spPr>
          <a:xfrm rot="9732193">
            <a:off x="2420399" y="1086387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oon 32"/>
          <p:cNvSpPr/>
          <p:nvPr/>
        </p:nvSpPr>
        <p:spPr>
          <a:xfrm rot="9732193">
            <a:off x="2739378" y="949160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oon 33"/>
          <p:cNvSpPr/>
          <p:nvPr/>
        </p:nvSpPr>
        <p:spPr>
          <a:xfrm rot="9732193">
            <a:off x="3058357" y="811933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oon 34"/>
          <p:cNvSpPr/>
          <p:nvPr/>
        </p:nvSpPr>
        <p:spPr>
          <a:xfrm rot="9732193">
            <a:off x="3377336" y="674706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rot="9732193">
            <a:off x="3696315" y="537479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oon 36"/>
          <p:cNvSpPr/>
          <p:nvPr/>
        </p:nvSpPr>
        <p:spPr>
          <a:xfrm rot="9732193">
            <a:off x="4015294" y="400252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oon 37"/>
          <p:cNvSpPr/>
          <p:nvPr/>
        </p:nvSpPr>
        <p:spPr>
          <a:xfrm rot="10962474">
            <a:off x="1870339" y="2181007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oon 38"/>
          <p:cNvSpPr/>
          <p:nvPr/>
        </p:nvSpPr>
        <p:spPr>
          <a:xfrm rot="10962474">
            <a:off x="2189318" y="2213994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oon 39"/>
          <p:cNvSpPr/>
          <p:nvPr/>
        </p:nvSpPr>
        <p:spPr>
          <a:xfrm rot="10962474">
            <a:off x="2508297" y="2246981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oon 40"/>
          <p:cNvSpPr/>
          <p:nvPr/>
        </p:nvSpPr>
        <p:spPr>
          <a:xfrm rot="10962474">
            <a:off x="2827276" y="2279968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on 41"/>
          <p:cNvSpPr/>
          <p:nvPr/>
        </p:nvSpPr>
        <p:spPr>
          <a:xfrm rot="10962474">
            <a:off x="3146255" y="2312955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oon 42"/>
          <p:cNvSpPr/>
          <p:nvPr/>
        </p:nvSpPr>
        <p:spPr>
          <a:xfrm rot="10962474">
            <a:off x="3465234" y="2345942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oon 43"/>
          <p:cNvSpPr/>
          <p:nvPr/>
        </p:nvSpPr>
        <p:spPr>
          <a:xfrm rot="10962474">
            <a:off x="3784213" y="2378929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oon 44"/>
          <p:cNvSpPr/>
          <p:nvPr/>
        </p:nvSpPr>
        <p:spPr>
          <a:xfrm rot="10962474">
            <a:off x="4103192" y="2411913"/>
            <a:ext cx="284772" cy="1002206"/>
          </a:xfrm>
          <a:prstGeom prst="mo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ular Callout 60"/>
          <p:cNvSpPr/>
          <p:nvPr/>
        </p:nvSpPr>
        <p:spPr>
          <a:xfrm>
            <a:off x="4217066" y="1289242"/>
            <a:ext cx="2407028" cy="911350"/>
          </a:xfrm>
          <a:prstGeom prst="wedgeRectCallout">
            <a:avLst>
              <a:gd name="adj1" fmla="val -94274"/>
              <a:gd name="adj2" fmla="val -529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Mandatory [contradictory] fillLightMode: on applied to track</a:t>
            </a:r>
            <a:endParaRPr lang="en-US" sz="1600" dirty="0"/>
          </a:p>
        </p:txBody>
      </p:sp>
      <p:sp>
        <p:nvSpPr>
          <p:cNvPr id="29" name="Pentagon 28"/>
          <p:cNvSpPr/>
          <p:nvPr/>
        </p:nvSpPr>
        <p:spPr>
          <a:xfrm rot="301618" flipH="1">
            <a:off x="1398593" y="2428827"/>
            <a:ext cx="1490616" cy="585892"/>
          </a:xfrm>
          <a:prstGeom prst="homePlate">
            <a:avLst>
              <a:gd name="adj" fmla="val 79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andatory:</a:t>
            </a:r>
          </a:p>
          <a:p>
            <a:pPr algn="ctr"/>
            <a:r>
              <a:rPr lang="en-US" sz="1200" dirty="0" smtClean="0"/>
              <a:t>fillLightMode: off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513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Movie 3">
            <a:hlinkClick r:id="" action="ppaction://noaction" highlightClick="1"/>
          </p:cNvPr>
          <p:cNvSpPr/>
          <p:nvPr/>
        </p:nvSpPr>
        <p:spPr>
          <a:xfrm>
            <a:off x="321766" y="1535555"/>
            <a:ext cx="1331543" cy="1764523"/>
          </a:xfrm>
          <a:prstGeom prst="actionButtonMovi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width:</a:t>
            </a:r>
            <a:r>
              <a:rPr lang="en-US" sz="1200" b="1" dirty="0" smtClean="0"/>
              <a:t>800</a:t>
            </a:r>
          </a:p>
          <a:p>
            <a:pPr algn="ctr"/>
            <a:r>
              <a:rPr lang="en-US" sz="1200" dirty="0" smtClean="0"/>
              <a:t>height:</a:t>
            </a:r>
            <a:r>
              <a:rPr lang="en-US" sz="1200" b="1" dirty="0" smtClean="0"/>
              <a:t>600</a:t>
            </a:r>
          </a:p>
          <a:p>
            <a:pPr algn="ctr"/>
            <a:r>
              <a:rPr lang="en-US" sz="1200" dirty="0" smtClean="0"/>
              <a:t>fillLightMode: 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487813" y="2322481"/>
            <a:ext cx="1253266" cy="977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&lt;video</a:t>
            </a:r>
          </a:p>
          <a:p>
            <a:pPr algn="ctr"/>
            <a:r>
              <a:rPr lang="en-US" sz="1400" dirty="0" smtClean="0"/>
              <a:t>width=1024</a:t>
            </a:r>
          </a:p>
          <a:p>
            <a:pPr algn="ctr"/>
            <a:r>
              <a:rPr lang="en-US" sz="1400" dirty="0" smtClean="0"/>
              <a:t>height=768&gt;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487813" y="329827"/>
            <a:ext cx="1140719" cy="9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&lt;video</a:t>
            </a:r>
          </a:p>
          <a:p>
            <a:pPr algn="ctr"/>
            <a:r>
              <a:rPr lang="en-US" sz="1100" dirty="0" smtClean="0"/>
              <a:t>width=800</a:t>
            </a:r>
          </a:p>
          <a:p>
            <a:pPr algn="ctr"/>
            <a:r>
              <a:rPr lang="en-US" sz="1100" dirty="0" smtClean="0"/>
              <a:t>height=600&gt;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1217628" y="110529"/>
            <a:ext cx="198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Home Client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392712" y="653995"/>
            <a:ext cx="1377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</a:t>
            </a:r>
          </a:p>
          <a:p>
            <a:r>
              <a:rPr lang="en-US" dirty="0" smtClean="0"/>
              <a:t>video source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87813" y="3536136"/>
            <a:ext cx="23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client video sinks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24428" y="32982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44993" y="266876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Moon 29"/>
          <p:cNvSpPr/>
          <p:nvPr/>
        </p:nvSpPr>
        <p:spPr>
          <a:xfrm rot="9732193">
            <a:off x="1798321" y="1540370"/>
            <a:ext cx="284772" cy="631257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oon 30"/>
          <p:cNvSpPr/>
          <p:nvPr/>
        </p:nvSpPr>
        <p:spPr>
          <a:xfrm rot="9732193">
            <a:off x="2117300" y="1403145"/>
            <a:ext cx="284772" cy="631257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oon 31"/>
          <p:cNvSpPr/>
          <p:nvPr/>
        </p:nvSpPr>
        <p:spPr>
          <a:xfrm rot="9732193">
            <a:off x="2436279" y="1265918"/>
            <a:ext cx="284772" cy="631257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oon 32"/>
          <p:cNvSpPr/>
          <p:nvPr/>
        </p:nvSpPr>
        <p:spPr>
          <a:xfrm rot="9732193">
            <a:off x="2755258" y="1128691"/>
            <a:ext cx="284772" cy="631257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oon 33"/>
          <p:cNvSpPr/>
          <p:nvPr/>
        </p:nvSpPr>
        <p:spPr>
          <a:xfrm rot="9732193">
            <a:off x="3074237" y="991464"/>
            <a:ext cx="284772" cy="631257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oon 34"/>
          <p:cNvSpPr/>
          <p:nvPr/>
        </p:nvSpPr>
        <p:spPr>
          <a:xfrm rot="9732193">
            <a:off x="3393216" y="854237"/>
            <a:ext cx="284772" cy="631257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rot="9732193">
            <a:off x="3712195" y="717010"/>
            <a:ext cx="284772" cy="631257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oon 36"/>
          <p:cNvSpPr/>
          <p:nvPr/>
        </p:nvSpPr>
        <p:spPr>
          <a:xfrm rot="9732193">
            <a:off x="4031174" y="579783"/>
            <a:ext cx="284772" cy="631257"/>
          </a:xfrm>
          <a:prstGeom prst="mo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entagon 28"/>
          <p:cNvSpPr/>
          <p:nvPr/>
        </p:nvSpPr>
        <p:spPr>
          <a:xfrm rot="301618" flipH="1">
            <a:off x="1398593" y="2428827"/>
            <a:ext cx="1490616" cy="585892"/>
          </a:xfrm>
          <a:prstGeom prst="homePlate">
            <a:avLst>
              <a:gd name="adj" fmla="val 79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dirty="0" smtClean="0"/>
              <a:t>andatory:</a:t>
            </a:r>
          </a:p>
          <a:p>
            <a:pPr algn="ctr"/>
            <a:r>
              <a:rPr lang="en-US" sz="1200" dirty="0" smtClean="0"/>
              <a:t>fillLightMode: off</a:t>
            </a:r>
            <a:endParaRPr lang="en-US" sz="1200" dirty="0"/>
          </a:p>
        </p:txBody>
      </p:sp>
      <p:sp>
        <p:nvSpPr>
          <p:cNvPr id="5" name="Multiply 4"/>
          <p:cNvSpPr/>
          <p:nvPr/>
        </p:nvSpPr>
        <p:spPr>
          <a:xfrm>
            <a:off x="2881764" y="2460228"/>
            <a:ext cx="725856" cy="752300"/>
          </a:xfrm>
          <a:prstGeom prst="mathMultiply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/>
          <p:cNvSpPr/>
          <p:nvPr/>
        </p:nvSpPr>
        <p:spPr>
          <a:xfrm>
            <a:off x="913279" y="3523653"/>
            <a:ext cx="1890749" cy="556131"/>
          </a:xfrm>
          <a:prstGeom prst="wedgeRectCallout">
            <a:avLst>
              <a:gd name="adj1" fmla="val -34188"/>
              <a:gd name="adj2" fmla="val -1007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[optionally] adjusts resolution</a:t>
            </a:r>
            <a:endParaRPr lang="en-US" sz="1600" dirty="0"/>
          </a:p>
        </p:txBody>
      </p:sp>
      <p:sp>
        <p:nvSpPr>
          <p:cNvPr id="23" name="Explosion 1 22"/>
          <p:cNvSpPr/>
          <p:nvPr/>
        </p:nvSpPr>
        <p:spPr>
          <a:xfrm>
            <a:off x="931703" y="1926399"/>
            <a:ext cx="299125" cy="381379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363</Words>
  <Application>Microsoft Macintosh PowerPoint</Application>
  <PresentationFormat>Custom</PresentationFormat>
  <Paragraphs>167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Leithead</dc:creator>
  <cp:lastModifiedBy>Dan Burnett</cp:lastModifiedBy>
  <cp:revision>23</cp:revision>
  <dcterms:created xsi:type="dcterms:W3CDTF">2012-11-30T06:37:02Z</dcterms:created>
  <dcterms:modified xsi:type="dcterms:W3CDTF">2014-02-13T03:14:13Z</dcterms:modified>
</cp:coreProperties>
</file>