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9" r:id="rId3"/>
    <p:sldId id="361" r:id="rId4"/>
    <p:sldId id="263" r:id="rId5"/>
    <p:sldId id="365" r:id="rId6"/>
    <p:sldId id="362" r:id="rId7"/>
    <p:sldId id="366" r:id="rId8"/>
    <p:sldId id="364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857"/>
  </p:normalViewPr>
  <p:slideViewPr>
    <p:cSldViewPr snapToGrid="0" snapToObjects="1">
      <p:cViewPr varScale="1">
        <p:scale>
          <a:sx n="106" d="100"/>
          <a:sy n="106" d="100"/>
        </p:scale>
        <p:origin x="216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tree/master/USE-CASES" TargetMode="External"/><Relationship Id="rId2" Type="http://schemas.openxmlformats.org/officeDocument/2006/relationships/hyperlink" Target="https://github.com/w3c/wot-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profile" TargetMode="External"/><Relationship Id="rId4" Type="http://schemas.openxmlformats.org/officeDocument/2006/relationships/hyperlink" Target="https://github.com/w3c/wot-architecture/tree/master/proposals/lifecy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Zoltan </a:t>
            </a:r>
            <a:r>
              <a:rPr lang="en-US" dirty="0" err="1"/>
              <a:t>Kis</a:t>
            </a:r>
            <a:r>
              <a:rPr lang="en-US" dirty="0"/>
              <a:t> + Michael Lagally</a:t>
            </a:r>
          </a:p>
          <a:p>
            <a:r>
              <a:rPr lang="en-US" dirty="0"/>
              <a:t>24.6.2020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4DE-E64D-C843-9D39-8BAE133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17B7-9F47-2D47-8432-E28701B6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operational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different </a:t>
            </a:r>
            <a:r>
              <a:rPr lang="de-DE" dirty="0" err="1"/>
              <a:t>standards</a:t>
            </a:r>
            <a:endParaRPr lang="de-DE" dirty="0"/>
          </a:p>
          <a:p>
            <a:pPr lvl="1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terminology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on:</a:t>
            </a:r>
          </a:p>
          <a:p>
            <a:pPr lvl="1"/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Thing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Other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deliverables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56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E7E8-4B0F-544C-AC10-4D8A0CBF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1E00-8834-B541-A362-057EA7C7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TF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OCF</a:t>
            </a:r>
          </a:p>
          <a:p>
            <a:pPr lvl="1"/>
            <a:r>
              <a:rPr lang="de-DE" dirty="0"/>
              <a:t>OneM2M</a:t>
            </a:r>
          </a:p>
          <a:p>
            <a:pPr lvl="1"/>
            <a:r>
              <a:rPr lang="de-DE" dirty="0"/>
              <a:t>LwM2M</a:t>
            </a:r>
          </a:p>
          <a:p>
            <a:pPr lvl="1"/>
            <a:r>
              <a:rPr lang="de-DE" dirty="0"/>
              <a:t>T2TRG RFC 8576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Proposals</a:t>
            </a:r>
            <a:r>
              <a:rPr lang="de-DE" dirty="0"/>
              <a:t> on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discussion</a:t>
            </a:r>
            <a:r>
              <a:rPr lang="de-DE" dirty="0"/>
              <a:t> </a:t>
            </a:r>
          </a:p>
          <a:p>
            <a:r>
              <a:rPr lang="de-DE" dirty="0"/>
              <a:t>Agreement on fundamental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r>
              <a:rPr lang="de-DE" dirty="0"/>
              <a:t>State </a:t>
            </a:r>
            <a:r>
              <a:rPr lang="de-DE" dirty="0" err="1"/>
              <a:t>names</a:t>
            </a:r>
            <a:r>
              <a:rPr lang="de-DE" dirty="0"/>
              <a:t> /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DEF-AD3B-F24E-A45F-3561B6A9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</a:t>
            </a:r>
            <a:r>
              <a:rPr lang="de-DE" dirty="0" err="1"/>
              <a:t>draft</a:t>
            </a:r>
            <a:r>
              <a:rPr lang="de-DE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7E804F-F328-AF4D-8AD7-99E17AB0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276" y="1727490"/>
            <a:ext cx="6745332" cy="5076191"/>
          </a:xfrm>
        </p:spPr>
      </p:pic>
    </p:spTree>
    <p:extLst>
      <p:ext uri="{BB962C8B-B14F-4D97-AF65-F5344CB8AC3E}">
        <p14:creationId xmlns:p14="http://schemas.microsoft.com/office/powerpoint/2010/main" val="160650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C909-C63D-8843-A699-B74CADF4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D87F-F419-B34E-B6F1-D4938E73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B480-8D3A-8C4F-82AB-4C706E63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89D-79DB-CA45-8B0A-B890DFE0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C226AD-7B2E-DD49-9FDF-0D19DA5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0F1F-2601-754D-BA5F-35635154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75A-4B96-DF43-B6F9-795B3F4C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a wider „</a:t>
            </a:r>
            <a:r>
              <a:rPr lang="de-DE" dirty="0" err="1"/>
              <a:t>system</a:t>
            </a:r>
            <a:r>
              <a:rPr lang="de-DE" dirty="0"/>
              <a:t>“ </a:t>
            </a:r>
            <a:r>
              <a:rPr lang="de-DE" dirty="0" err="1"/>
              <a:t>lifecycle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Onboarding</a:t>
            </a:r>
            <a:r>
              <a:rPr lang="de-DE" dirty="0"/>
              <a:t>/</a:t>
            </a:r>
            <a:r>
              <a:rPr lang="de-DE" dirty="0" err="1"/>
              <a:t>offboarding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(s)</a:t>
            </a:r>
          </a:p>
          <a:p>
            <a:pPr lvl="1"/>
            <a:r>
              <a:rPr lang="de-DE" dirty="0" err="1"/>
              <a:t>Registering</a:t>
            </a:r>
            <a:r>
              <a:rPr lang="de-DE" dirty="0"/>
              <a:t>/</a:t>
            </a:r>
            <a:r>
              <a:rPr lang="de-DE" dirty="0" err="1"/>
              <a:t>deregistering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(optional)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5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8AA-7A2A-3045-A525-BA55FAC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</a:t>
            </a:r>
            <a:r>
              <a:rPr lang="de-DE" dirty="0" err="1"/>
              <a:t>proposal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4CAC-EE91-594C-BDA1-2839AD97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t.b.d</a:t>
            </a:r>
            <a:r>
              <a:rPr lang="de-DE" dirty="0"/>
              <a:t> (Michael)&gt;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1822-C019-204F-935E-B4ED254F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DC84A-F43D-6B44-A97E-6626E067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DFAB8-A327-F740-9F6D-4B047B8B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17FF-1233-8445-9F63-40FBA4EE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(</a:t>
            </a:r>
            <a:r>
              <a:rPr lang="de-DE" dirty="0" err="1"/>
              <a:t>draft</a:t>
            </a:r>
            <a:r>
              <a:rPr lang="de-DE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FD926-BDAE-E645-BA44-C6669382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983" y="1825625"/>
            <a:ext cx="6508033" cy="4351338"/>
          </a:xfrm>
        </p:spPr>
      </p:pic>
    </p:spTree>
    <p:extLst>
      <p:ext uri="{BB962C8B-B14F-4D97-AF65-F5344CB8AC3E}">
        <p14:creationId xmlns:p14="http://schemas.microsoft.com/office/powerpoint/2010/main" val="47059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EB87-67DB-B24E-8B5F-1DF5B29D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8CCA5-B1E5-5E45-AAC9-32F9132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https://github.com/w3c/wot-architecture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lvl="1"/>
            <a:r>
              <a:rPr lang="de-DE" dirty="0">
                <a:hlinkClick r:id="rId3"/>
              </a:rPr>
              <a:t>https://github.com/w3c/wot-architecture/tree/master/USE-CASES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Proposals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https://github.com/w3c/wot-architecture/tree/master/proposals/lifecycle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Profiles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https://github.com/w3c/wot-profile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1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233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WoT Lifecycle</vt:lpstr>
      <vt:lpstr>Goal</vt:lpstr>
      <vt:lpstr>Status</vt:lpstr>
      <vt:lpstr>Thing lifecycle diagram (draft)</vt:lpstr>
      <vt:lpstr>Lifecycle Specification draft</vt:lpstr>
      <vt:lpstr>System lifecycle</vt:lpstr>
      <vt:lpstr>System state diagram (proposal)</vt:lpstr>
      <vt:lpstr>Example directory flows (draft)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5</cp:revision>
  <dcterms:created xsi:type="dcterms:W3CDTF">2020-06-23T12:33:54Z</dcterms:created>
  <dcterms:modified xsi:type="dcterms:W3CDTF">2020-06-23T15:44:19Z</dcterms:modified>
</cp:coreProperties>
</file>