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6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F2F Closing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2020 June 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2020-06 Online F2F Closing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Overflow Sessions/Additional Discussion</a:t>
            </a:r>
          </a:p>
          <a:p>
            <a:pPr lvl="1"/>
            <a:r>
              <a:rPr lang="en-US" dirty="0"/>
              <a:t>Profiles – in Architecture call in 2 weeks</a:t>
            </a:r>
          </a:p>
          <a:p>
            <a:pPr lvl="1"/>
            <a:r>
              <a:rPr lang="en-US" dirty="0"/>
              <a:t>Thing Description Templates – in TD call in 2 weeks</a:t>
            </a:r>
          </a:p>
          <a:p>
            <a:pPr lvl="1"/>
            <a:r>
              <a:rPr lang="en-US" dirty="0"/>
              <a:t>Hypermedia – in TD call in 3 weeks</a:t>
            </a:r>
          </a:p>
          <a:p>
            <a:pPr lvl="1"/>
            <a:r>
              <a:rPr lang="en-US" dirty="0"/>
              <a:t>Marketing – Project Management Tools – in Marketing call in 2 weeks</a:t>
            </a:r>
          </a:p>
          <a:p>
            <a:r>
              <a:rPr lang="en-US" dirty="0"/>
              <a:t>Logistics</a:t>
            </a:r>
          </a:p>
          <a:p>
            <a:pPr lvl="1"/>
            <a:r>
              <a:rPr lang="en-US" dirty="0"/>
              <a:t>Meeting Schedule</a:t>
            </a:r>
          </a:p>
          <a:p>
            <a:pPr lvl="2"/>
            <a:r>
              <a:rPr lang="en-US" dirty="0"/>
              <a:t>All TF meetings are cancelled next week</a:t>
            </a:r>
          </a:p>
          <a:p>
            <a:pPr lvl="2"/>
            <a:r>
              <a:rPr lang="en-US" dirty="0"/>
              <a:t>Main call is NOT cancelled; logistics only, no resolutions or minutes review</a:t>
            </a:r>
          </a:p>
          <a:p>
            <a:pPr lvl="2"/>
            <a:r>
              <a:rPr lang="en-US" dirty="0"/>
              <a:t>Please post other exceptions to the mailing list</a:t>
            </a:r>
          </a:p>
          <a:p>
            <a:pPr lvl="1"/>
            <a:r>
              <a:rPr lang="en-US" dirty="0"/>
              <a:t>F2F Minutes – resolution 2 weeks from now in main call, please do advance review, drafts should be available next week</a:t>
            </a:r>
          </a:p>
          <a:p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2B0C-D7E8-0F49-A4F9-3EB2F508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E862-3A38-A14C-88B0-45667960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522"/>
            <a:ext cx="10515600" cy="5107442"/>
          </a:xfrm>
        </p:spPr>
        <p:txBody>
          <a:bodyPr/>
          <a:lstStyle/>
          <a:p>
            <a:r>
              <a:rPr lang="en-US" dirty="0"/>
              <a:t>Architecture: </a:t>
            </a:r>
          </a:p>
          <a:p>
            <a:pPr lvl="1"/>
            <a:r>
              <a:rPr lang="en-US" dirty="0"/>
              <a:t>Use Cases and Requirements</a:t>
            </a:r>
          </a:p>
          <a:p>
            <a:pPr lvl="1"/>
            <a:r>
              <a:rPr lang="en-US" dirty="0"/>
              <a:t>Need additional volunteers for Manufacturing and Energy UC/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Thing Description</a:t>
            </a:r>
          </a:p>
          <a:p>
            <a:pPr lvl="1"/>
            <a:r>
              <a:rPr lang="en-US" dirty="0"/>
              <a:t>JSON Schema alignment use cases</a:t>
            </a:r>
          </a:p>
          <a:p>
            <a:r>
              <a:rPr lang="en-US" dirty="0"/>
              <a:t>Marketing: </a:t>
            </a:r>
          </a:p>
          <a:p>
            <a:pPr lvl="1"/>
            <a:r>
              <a:rPr lang="en-US" dirty="0"/>
              <a:t>Animation storyboard review – email, next Marketing call in 2 weeks</a:t>
            </a:r>
          </a:p>
          <a:p>
            <a:pPr lvl="1"/>
            <a:r>
              <a:rPr lang="en-US" dirty="0"/>
              <a:t>Social media posts – post F2F twitter - Sebastian</a:t>
            </a:r>
          </a:p>
          <a:p>
            <a:pPr lvl="1"/>
            <a:r>
              <a:rPr lang="en-US" dirty="0"/>
              <a:t>Capture external references and citations </a:t>
            </a:r>
            <a:r>
              <a:rPr lang="en-US" dirty="0">
                <a:sym typeface="Wingdings" pitchFamily="2" charset="2"/>
              </a:rPr>
              <a:t> repo  </a:t>
            </a:r>
            <a:r>
              <a:rPr lang="en-US" dirty="0" err="1">
                <a:sym typeface="Wingdings" pitchFamily="2" charset="2"/>
              </a:rPr>
              <a:t>wikipedia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API Specification conference  abstract, slides review</a:t>
            </a:r>
          </a:p>
          <a:p>
            <a:pPr lvl="1"/>
            <a:r>
              <a:rPr lang="en-US" dirty="0">
                <a:sym typeface="Wingdings" pitchFamily="2" charset="2"/>
              </a:rPr>
              <a:t>Pres template – add resources, </a:t>
            </a:r>
            <a:r>
              <a:rPr lang="en-US">
                <a:sym typeface="Wingdings" pitchFamily="2" charset="2"/>
              </a:rPr>
              <a:t>contact slides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CBC9B-8DE5-D044-BC47-1F2DDDD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DF67-B189-5A47-A12E-1E0FCEA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C8FA0C-2CFE-6C48-A4F7-012D60EE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219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Online F2F Closing Session</vt:lpstr>
      <vt:lpstr>2020-06 Online F2F Closing Session</vt:lpstr>
      <vt:lpstr>Followup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18</cp:revision>
  <dcterms:created xsi:type="dcterms:W3CDTF">2020-06-19T19:33:12Z</dcterms:created>
  <dcterms:modified xsi:type="dcterms:W3CDTF">2020-06-26T15:14:12Z</dcterms:modified>
</cp:coreProperties>
</file>