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51"/>
  </p:normalViewPr>
  <p:slideViewPr>
    <p:cSldViewPr snapToGrid="0" snapToObjects="1">
      <p:cViewPr varScale="1">
        <p:scale>
          <a:sx n="49" d="100"/>
          <a:sy n="49" d="100"/>
        </p:scale>
        <p:origin x="8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M/Groups/chairboards.html?gtype=working" TargetMode="External"/><Relationship Id="rId2" Type="http://schemas.openxmlformats.org/officeDocument/2006/relationships/hyperlink" Target="https://w3c.github.io/charters-dashboa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groups/wg/wot/tools" TargetMode="External"/><Relationship Id="rId5" Type="http://schemas.openxmlformats.org/officeDocument/2006/relationships/hyperlink" Target="https://www.w3.org/PM/Groups/agendas.html?gtype=working" TargetMode="External"/><Relationship Id="rId4" Type="http://schemas.openxmlformats.org/officeDocument/2006/relationships/hyperlink" Target="https://www.w3.org/PM/Groups/issueboards.html?gtype=wor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Kaz</a:t>
            </a:r>
            <a:r>
              <a:rPr lang="en-US" dirty="0"/>
              <a:t> Ashimura – W3C</a:t>
            </a:r>
          </a:p>
          <a:p>
            <a:r>
              <a:rPr lang="en-US" dirty="0"/>
              <a:t>26 June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publishing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YouTube channel for W3C:</a:t>
            </a:r>
          </a:p>
          <a:p>
            <a:pPr lvl="1"/>
            <a:r>
              <a:rPr lang="en-US" dirty="0"/>
              <a:t>https://www.youtube.com/c/W3COfficial</a:t>
            </a:r>
          </a:p>
          <a:p>
            <a:endParaRPr lang="en-US" dirty="0"/>
          </a:p>
          <a:p>
            <a:r>
              <a:rPr lang="en-US" dirty="0"/>
              <a:t>W3C can host public and non-public videos on a dedicated media streaming platform called </a:t>
            </a:r>
            <a:r>
              <a:rPr lang="en-US" dirty="0" err="1"/>
              <a:t>StreamFizz</a:t>
            </a:r>
            <a:r>
              <a:rPr lang="en-US" dirty="0"/>
              <a:t>, provided by our partner Web Castor.</a:t>
            </a:r>
          </a:p>
          <a:p>
            <a:pPr lvl="1"/>
            <a:r>
              <a:rPr lang="en-US" dirty="0"/>
              <a:t>This platform is the one we used to host the AC meeting videos as part of the presentation viewers.</a:t>
            </a:r>
          </a:p>
          <a:p>
            <a:pPr lvl="1"/>
            <a:r>
              <a:rPr lang="en-US" dirty="0"/>
              <a:t>Currently, Dom from the W3C Team to be involved in uploading and managing videos on the platform (to be fixed in the near future).</a:t>
            </a:r>
          </a:p>
          <a:p>
            <a:r>
              <a:rPr lang="en-US" dirty="0"/>
              <a:t>W3C can host public videos on the YouTube channel</a:t>
            </a:r>
          </a:p>
          <a:p>
            <a:pPr lvl="1"/>
            <a:r>
              <a:rPr lang="en-US" dirty="0"/>
              <a:t>At the moment, some of the W3C </a:t>
            </a:r>
            <a:r>
              <a:rPr lang="en-US" dirty="0" err="1"/>
              <a:t>MarComm</a:t>
            </a:r>
            <a:r>
              <a:rPr lang="en-US" dirty="0"/>
              <a:t> Team staff have the permission to manage that channel (discussion still ongoing on how to manage it).</a:t>
            </a:r>
          </a:p>
          <a:p>
            <a:r>
              <a:rPr lang="en-US" dirty="0"/>
              <a:t>Both those platforms are expected to replace the current W3C video platforms (</a:t>
            </a:r>
            <a:r>
              <a:rPr lang="en-US" dirty="0" err="1"/>
              <a:t>vimeo</a:t>
            </a:r>
            <a:r>
              <a:rPr lang="en-US" dirty="0"/>
              <a:t> and media.w3.org).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Charter:</a:t>
            </a:r>
          </a:p>
          <a:p>
            <a:pPr lvl="1"/>
            <a:r>
              <a:rPr lang="de-DE" dirty="0">
                <a:hlinkClick r:id="rId2"/>
              </a:rPr>
              <a:t>https://w3c.github.io/charters-dashboard/</a:t>
            </a:r>
            <a:endParaRPr lang="de-DE" dirty="0"/>
          </a:p>
          <a:p>
            <a:r>
              <a:rPr lang="de-DE" dirty="0"/>
              <a:t>Chairs:</a:t>
            </a:r>
          </a:p>
          <a:p>
            <a:pPr lvl="1"/>
            <a:r>
              <a:rPr lang="de-DE" dirty="0">
                <a:hlinkClick r:id="rId3"/>
              </a:rPr>
              <a:t>https://www.w3.org/PM/Groups/chairboards.html?gtype=working</a:t>
            </a:r>
            <a:endParaRPr lang="de-DE" dirty="0"/>
          </a:p>
          <a:p>
            <a:r>
              <a:rPr lang="de-DE" dirty="0"/>
              <a:t>Issues:</a:t>
            </a:r>
          </a:p>
          <a:p>
            <a:pPr lvl="1"/>
            <a:r>
              <a:rPr lang="de-DE" dirty="0">
                <a:hlinkClick r:id="rId4"/>
              </a:rPr>
              <a:t>https://www.w3.org/PM/Groups/issueboards.html?gtype=working</a:t>
            </a:r>
            <a:endParaRPr lang="de-DE" dirty="0"/>
          </a:p>
          <a:p>
            <a:r>
              <a:rPr lang="de-DE" dirty="0"/>
              <a:t>Agenda:</a:t>
            </a:r>
          </a:p>
          <a:p>
            <a:pPr lvl="1"/>
            <a:r>
              <a:rPr lang="de-DE" dirty="0">
                <a:hlinkClick r:id="rId5"/>
              </a:rPr>
              <a:t>https://www.w3.org/PM/Groups/agendas.html?gtype=working</a:t>
            </a:r>
            <a:endParaRPr lang="de-DE" dirty="0"/>
          </a:p>
          <a:p>
            <a:r>
              <a:rPr lang="de-DE" dirty="0"/>
              <a:t>Group:</a:t>
            </a:r>
          </a:p>
          <a:p>
            <a:pPr lvl="1"/>
            <a:r>
              <a:rPr lang="de-DE" dirty="0">
                <a:hlinkClick r:id="rId6"/>
              </a:rPr>
              <a:t>https://www.w3.org/groups/wg/wot/tools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2020-06026-ProjectManagement-Kaz</Template>
  <TotalTime>12</TotalTime>
  <Words>285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テーマ</vt:lpstr>
      <vt:lpstr>Project Management Updates</vt:lpstr>
      <vt:lpstr>Video publishing policy</vt:lpstr>
      <vt:lpstr>Dashboard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Updates</dc:title>
  <dc:creator>Ashimura Kazuyuki</dc:creator>
  <cp:lastModifiedBy>Ashimura Kazuyuki</cp:lastModifiedBy>
  <cp:revision>2</cp:revision>
  <dcterms:created xsi:type="dcterms:W3CDTF">2020-06-26T11:44:34Z</dcterms:created>
  <dcterms:modified xsi:type="dcterms:W3CDTF">2020-06-26T11:56:59Z</dcterms:modified>
</cp:coreProperties>
</file>