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5"/>
  </p:normalViewPr>
  <p:slideViewPr>
    <p:cSldViewPr snapToGrid="0" snapToObjects="1">
      <p:cViewPr varScale="1">
        <p:scale>
          <a:sx n="113" d="100"/>
          <a:sy n="113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2020-10-05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2020-10-05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2020-10-05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2020-10-05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2020-10-05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nsortium/Patent-Policy-20200915/" TargetMode="External"/><Relationship Id="rId2" Type="http://schemas.openxmlformats.org/officeDocument/2006/relationships/hyperlink" Target="https://www.w3.org/WoT/IG/wiki/F2F_meeting,_October_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/tree/master/PRESENTATIONS/2020-10-online-f2f" TargetMode="External"/><Relationship Id="rId5" Type="http://schemas.openxmlformats.org/officeDocument/2006/relationships/hyperlink" Target="http://irc.w3.org/?channels=wot" TargetMode="External"/><Relationship Id="rId4" Type="http://schemas.openxmlformats.org/officeDocument/2006/relationships/hyperlink" Target="https://www.w3.org/2003/12/22-pp-faq.html#non-participa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F2F_meeting,_October_2020#Timetable_for_WoT_PlugFest_and_vF2F_during_TPA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F2F 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Oct 5,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4354-2A08-B447-B062-991D1530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Calls, schedule, detailed agenda, </a:t>
            </a:r>
            <a:r>
              <a:rPr lang="en-US" dirty="0" err="1"/>
              <a:t>etc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https://www.w3.org/WoT/IG/wiki/F2F_meeting,_October_2020</a:t>
            </a:r>
            <a:endParaRPr lang="en-US" dirty="0"/>
          </a:p>
          <a:p>
            <a:r>
              <a:rPr lang="en-US" dirty="0"/>
              <a:t>Guests</a:t>
            </a:r>
          </a:p>
          <a:p>
            <a:pPr lvl="1"/>
            <a:r>
              <a:rPr lang="en-US" dirty="0">
                <a:hlinkClick r:id="rId3"/>
              </a:rPr>
              <a:t>W3C Patent Policy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Patent Policy FAQ – Q6</a:t>
            </a:r>
            <a:endParaRPr lang="en-US" dirty="0"/>
          </a:p>
          <a:p>
            <a:r>
              <a:rPr lang="en-US" dirty="0"/>
              <a:t>IRC/Minutes</a:t>
            </a:r>
          </a:p>
          <a:p>
            <a:pPr lvl="1"/>
            <a:r>
              <a:rPr lang="en-US" dirty="0">
                <a:hlinkClick r:id="rId5"/>
              </a:rPr>
              <a:t>http://irc.w3.org/?channels=wot</a:t>
            </a:r>
            <a:endParaRPr lang="en-US" dirty="0"/>
          </a:p>
          <a:p>
            <a:pPr lvl="1"/>
            <a:r>
              <a:rPr lang="en-US" dirty="0"/>
              <a:t>Draft minutes to be made public immediately after meeting</a:t>
            </a:r>
          </a:p>
          <a:p>
            <a:pPr lvl="1"/>
            <a:r>
              <a:rPr lang="en-US" dirty="0"/>
              <a:t>Will be published as official versions after review (in main call after TPAC)</a:t>
            </a:r>
          </a:p>
          <a:p>
            <a:r>
              <a:rPr lang="en-US" dirty="0"/>
              <a:t>Presentations: please upload as soon </a:t>
            </a:r>
            <a:r>
              <a:rPr lang="en-US"/>
              <a:t>as possible to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https://github.com/w3c/wot/tree/master/PRESENTATIONS/2020-10-online-f2f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1B5C4-B3CA-F448-B085-A6D68A5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6BFE6-5879-D247-ACDD-BEBFAF3D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202A09-3A74-2444-A10D-07F8B5F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868"/>
            <a:ext cx="10515600" cy="512709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Timetable:</a:t>
            </a:r>
            <a:r>
              <a:rPr lang="en-US" b="1" dirty="0"/>
              <a:t> </a:t>
            </a:r>
          </a:p>
          <a:p>
            <a:r>
              <a:rPr lang="en-US" b="1" dirty="0"/>
              <a:t>Sept 28-Oct 2:	</a:t>
            </a:r>
            <a:r>
              <a:rPr lang="en-US" dirty="0" err="1"/>
              <a:t>Plugfest</a:t>
            </a:r>
            <a:endParaRPr lang="en-US" dirty="0"/>
          </a:p>
          <a:p>
            <a:r>
              <a:rPr lang="en-US" b="1" dirty="0"/>
              <a:t>Oct 5:	</a:t>
            </a:r>
            <a:r>
              <a:rPr lang="en-US" dirty="0"/>
              <a:t>Architecture and Profiles</a:t>
            </a:r>
          </a:p>
          <a:p>
            <a:r>
              <a:rPr lang="en-US" b="1" dirty="0"/>
              <a:t>Oct 7:	</a:t>
            </a:r>
            <a:r>
              <a:rPr lang="en-US" dirty="0"/>
              <a:t>Use Cases, Requirements, and Liaisons</a:t>
            </a:r>
          </a:p>
          <a:p>
            <a:r>
              <a:rPr lang="en-US" b="1" dirty="0"/>
              <a:t>Oct 13:</a:t>
            </a:r>
            <a:r>
              <a:rPr lang="en-US" dirty="0"/>
              <a:t>	Joint meetings: DID, PUB</a:t>
            </a:r>
          </a:p>
          <a:p>
            <a:r>
              <a:rPr lang="en-US" b="1" dirty="0"/>
              <a:t>Oct 14:</a:t>
            </a:r>
            <a:r>
              <a:rPr lang="en-US" dirty="0"/>
              <a:t>	Joint meeting: APA</a:t>
            </a:r>
          </a:p>
          <a:p>
            <a:r>
              <a:rPr lang="en-US" b="1" dirty="0"/>
              <a:t>Oct 15: </a:t>
            </a:r>
            <a:r>
              <a:rPr lang="en-US" dirty="0"/>
              <a:t>	Joint meeting: W&amp;N (1.5)</a:t>
            </a:r>
          </a:p>
          <a:p>
            <a:r>
              <a:rPr lang="en-US" b="1"/>
              <a:t>Oct 20:	</a:t>
            </a:r>
            <a:r>
              <a:rPr lang="en-US"/>
              <a:t>Discovery</a:t>
            </a:r>
            <a:endParaRPr lang="en-US" dirty="0"/>
          </a:p>
          <a:p>
            <a:r>
              <a:rPr lang="en-US" b="1" dirty="0"/>
              <a:t>Oct 21:	</a:t>
            </a:r>
            <a:r>
              <a:rPr lang="en-US" dirty="0"/>
              <a:t>Thing Descriptions and Thing Models</a:t>
            </a:r>
          </a:p>
          <a:p>
            <a:r>
              <a:rPr lang="en-US" b="1" dirty="0"/>
              <a:t>Oct 22:	</a:t>
            </a:r>
            <a:r>
              <a:rPr lang="en-US" dirty="0"/>
              <a:t>Scripting, Security, </a:t>
            </a:r>
            <a:r>
              <a:rPr lang="en-US" dirty="0" err="1"/>
              <a:t>Plugfest</a:t>
            </a:r>
            <a:r>
              <a:rPr lang="en-US" dirty="0"/>
              <a:t> Report Out, and Marketing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233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Virtual F2F Opening</vt:lpstr>
      <vt:lpstr>Logistics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6</cp:revision>
  <dcterms:created xsi:type="dcterms:W3CDTF">2020-10-05T11:46:36Z</dcterms:created>
  <dcterms:modified xsi:type="dcterms:W3CDTF">2020-10-05T12:20:39Z</dcterms:modified>
</cp:coreProperties>
</file>