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09" d="100"/>
          <a:sy n="109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#Cancel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issues/933" TargetMode="External"/><Relationship Id="rId2" Type="http://schemas.openxmlformats.org/officeDocument/2006/relationships/hyperlink" Target="https://doodle.com/poll/mqx2wde3a6wth7i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labels/agenda" TargetMode="External"/><Relationship Id="rId4" Type="http://schemas.openxmlformats.org/officeDocument/2006/relationships/hyperlink" Target="https://github.com/w3c/wot/issues/9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7,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/>
              <a:t>Oct 7:	</a:t>
            </a:r>
            <a:r>
              <a:rPr lang="en-US" dirty="0"/>
              <a:t>Use Cases, Requirements, and Liaisons</a:t>
            </a:r>
          </a:p>
          <a:p>
            <a:r>
              <a:rPr lang="en-US" b="1" dirty="0"/>
              <a:t>Oct 13:</a:t>
            </a:r>
            <a:r>
              <a:rPr lang="en-US" dirty="0"/>
              <a:t>	Joint meetings: DID (1h), PUB (0.5h)</a:t>
            </a:r>
          </a:p>
          <a:p>
            <a:r>
              <a:rPr lang="en-US" b="1" dirty="0"/>
              <a:t>Oct 14:</a:t>
            </a:r>
            <a:r>
              <a:rPr lang="en-US" dirty="0"/>
              <a:t>	Joint meeting: APA (1h)</a:t>
            </a:r>
          </a:p>
          <a:p>
            <a:r>
              <a:rPr lang="en-US" b="1" dirty="0"/>
              <a:t>Oct 15: </a:t>
            </a:r>
            <a:r>
              <a:rPr lang="en-US" dirty="0"/>
              <a:t>	Joint meeting: W&amp;N (1.5h)</a:t>
            </a:r>
          </a:p>
          <a:p>
            <a:r>
              <a:rPr lang="en-US" b="1" dirty="0"/>
              <a:t>Oct 20:	</a:t>
            </a:r>
            <a:r>
              <a:rPr lang="en-US" dirty="0"/>
              <a:t>Discovery</a:t>
            </a:r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dirty="0"/>
              <a:t>See </a:t>
            </a:r>
            <a:r>
              <a:rPr lang="en-CA" sz="2400" dirty="0">
                <a:hlinkClick r:id="rId2"/>
              </a:rPr>
              <a:t>https://www.w3.org/WoT/IG/wiki/Main_WoT_WebConf#Cancellations</a:t>
            </a:r>
            <a:endParaRPr lang="en-CA" dirty="0"/>
          </a:p>
          <a:p>
            <a:r>
              <a:rPr lang="en-CA" dirty="0"/>
              <a:t>All Direct conflicts cancelled</a:t>
            </a:r>
          </a:p>
          <a:p>
            <a:r>
              <a:rPr lang="en-CA" dirty="0"/>
              <a:t>TD cancelled on Oct 7</a:t>
            </a:r>
          </a:p>
          <a:p>
            <a:pPr lvl="1"/>
            <a:r>
              <a:rPr lang="en-CA" dirty="0"/>
              <a:t>first hour is direct conflict</a:t>
            </a:r>
          </a:p>
          <a:p>
            <a:pPr lvl="1"/>
            <a:r>
              <a:rPr lang="en-CA" b="1" i="1" dirty="0"/>
              <a:t>second hour also cancelled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b="1" i="1" dirty="0"/>
              <a:t>Architecture on Oct 8:  Cancelled.</a:t>
            </a:r>
          </a:p>
          <a:p>
            <a:r>
              <a:rPr lang="en-CA" b="1" i="1" dirty="0"/>
              <a:t>Scripting on Oct 12:  Not cancelled.</a:t>
            </a:r>
          </a:p>
          <a:p>
            <a:r>
              <a:rPr lang="en-CA" b="1" i="1" dirty="0"/>
              <a:t>Security on Oct 12: Cancelled.</a:t>
            </a:r>
          </a:p>
          <a:p>
            <a:r>
              <a:rPr lang="en-CA" b="1" i="1" dirty="0"/>
              <a:t>Discovery on Oct 12:  Not cancelled.</a:t>
            </a:r>
          </a:p>
          <a:p>
            <a:r>
              <a:rPr lang="en-CA" b="1" i="1" dirty="0"/>
              <a:t>TD on Oct 14: Cancelled.</a:t>
            </a:r>
          </a:p>
          <a:p>
            <a:r>
              <a:rPr lang="en-CA" b="1" i="1" dirty="0"/>
              <a:t>Use Cases on Oct 15: Not cancelled.</a:t>
            </a:r>
          </a:p>
          <a:p>
            <a:r>
              <a:rPr lang="en-CA" b="1" i="1" dirty="0"/>
              <a:t>Architecture on Oct 15: Start 30m late.</a:t>
            </a:r>
          </a:p>
          <a:p>
            <a:pPr lvl="1"/>
            <a:r>
              <a:rPr lang="en-CA" b="1" i="1" dirty="0"/>
              <a:t>Note: 30m overlap with W&amp;N joint call on Oct 15.</a:t>
            </a:r>
          </a:p>
          <a:p>
            <a:r>
              <a:rPr lang="en-CA" b="1" i="1" dirty="0"/>
              <a:t>Main call on Oct 14: Not cancelled.</a:t>
            </a:r>
          </a:p>
          <a:p>
            <a:r>
              <a:rPr lang="en-CA" b="1" i="1" dirty="0"/>
              <a:t>Any other cancellations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263-80E3-6B4F-BC51-3F9EED1C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Final Meeting Arrangements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A50B-9E4F-4742-A049-99230583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JSON-LD</a:t>
            </a:r>
          </a:p>
          <a:p>
            <a:pPr lvl="1"/>
            <a:r>
              <a:rPr lang="en-US" dirty="0">
                <a:hlinkClick r:id="rId2"/>
              </a:rPr>
              <a:t>https://doodle.com/poll/mqx2wde3a6wth7ib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https://github.com/w3c/wot/issues/933</a:t>
            </a:r>
            <a:endParaRPr lang="en-US" dirty="0"/>
          </a:p>
          <a:p>
            <a:pPr lvl="1"/>
            <a:r>
              <a:rPr lang="en-US" b="1" i="1" dirty="0"/>
              <a:t>Selection: Oct 13, 10am EDT; Sebastian to confirm w/ JSON-LD; McCool to handle </a:t>
            </a:r>
            <a:r>
              <a:rPr lang="en-US" b="1" i="1" dirty="0" err="1"/>
              <a:t>github</a:t>
            </a:r>
            <a:r>
              <a:rPr lang="en-US" b="1" i="1" dirty="0"/>
              <a:t> and Outlook invite</a:t>
            </a:r>
          </a:p>
          <a:p>
            <a:r>
              <a:rPr lang="en-US" dirty="0"/>
              <a:t>APA</a:t>
            </a:r>
          </a:p>
          <a:p>
            <a:pPr lvl="1"/>
            <a:r>
              <a:rPr lang="en-US" dirty="0"/>
              <a:t>Oct 14, 9am EDT</a:t>
            </a:r>
          </a:p>
          <a:p>
            <a:pPr lvl="1"/>
            <a:r>
              <a:rPr lang="en-US" dirty="0">
                <a:hlinkClick r:id="rId4"/>
              </a:rPr>
              <a:t>https://github.com/w3c/wot/issues/938</a:t>
            </a:r>
            <a:endParaRPr lang="en-US" dirty="0"/>
          </a:p>
          <a:p>
            <a:r>
              <a:rPr lang="en-US" dirty="0"/>
              <a:t>Others: DID, PUB (Oct 13), W&amp;N (Oct 15)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/w3c/wot/labels/agenda</a:t>
            </a:r>
            <a:endParaRPr lang="en-US" dirty="0"/>
          </a:p>
          <a:p>
            <a:r>
              <a:rPr lang="en-US" dirty="0"/>
              <a:t>Need to prioritize agenda items for each, make presentations...</a:t>
            </a:r>
          </a:p>
          <a:p>
            <a:pPr lvl="1"/>
            <a:r>
              <a:rPr lang="en-US" dirty="0"/>
              <a:t>Select chairs/WoT representatives for 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BE48-C0A5-794F-A109-C8A117C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F647-C379-A34F-995A-DABCCE2B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A21679-5911-0C47-A12F-0AB992F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517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Virtual F2F Opening</vt:lpstr>
      <vt:lpstr>Logistics</vt:lpstr>
      <vt:lpstr>Schedule</vt:lpstr>
      <vt:lpstr>Cancellations</vt:lpstr>
      <vt:lpstr>Cancellations</vt:lpstr>
      <vt:lpstr>Final Meeting Arrangements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16</cp:revision>
  <dcterms:created xsi:type="dcterms:W3CDTF">2020-10-05T11:46:36Z</dcterms:created>
  <dcterms:modified xsi:type="dcterms:W3CDTF">2020-10-07T15:13:04Z</dcterms:modified>
</cp:coreProperties>
</file>