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1485" r:id="rId3"/>
    <p:sldId id="1487" r:id="rId4"/>
    <p:sldId id="1490" r:id="rId5"/>
    <p:sldId id="1489" r:id="rId6"/>
    <p:sldId id="1488" r:id="rId7"/>
    <p:sldId id="1491" r:id="rId8"/>
    <p:sldId id="1492" r:id="rId9"/>
    <p:sldId id="14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8"/>
    <p:restoredTop sz="72115"/>
  </p:normalViewPr>
  <p:slideViewPr>
    <p:cSldViewPr snapToGrid="0" snapToObjects="1">
      <p:cViewPr varScale="1">
        <p:scale>
          <a:sx n="78" d="100"/>
          <a:sy n="78" d="100"/>
        </p:scale>
        <p:origin x="21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Script:</a:t>
            </a:r>
          </a:p>
          <a:p>
            <a:r>
              <a:rPr lang="en-US" dirty="0"/>
              <a:t>The goal of the Web of Things is to enhance IoT interoperability.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Script:</a:t>
            </a:r>
          </a:p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A2415F99-40E8-48D4-9D34-42832952A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9" y="444985"/>
            <a:ext cx="4840942" cy="28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AD481EC-912D-4B72-B079-860FB6819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3C9B293E-9208-4239-8501-DD1A3D2DC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2020-10-12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240263B-87FC-4EBF-8E01-E0582928B8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BE6B848-6F07-4AFB-927F-5362A9EA8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2781BDFC-01F9-4778-866A-5FF62B4C3A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9294942-54B5-4554-9B19-7AF33820F7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5627F25-1E7D-4B03-BEE1-B27D1AF8E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05E7BEF-4007-468E-9261-D28FCF163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801A996-AFDC-4AF8-AC33-40B2F4645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5CFC414-6F1A-49DA-AE9E-F9DE9E7A0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2020-10-12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issues/7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discovery/" TargetMode="External"/><Relationship Id="rId2" Type="http://schemas.openxmlformats.org/officeDocument/2006/relationships/hyperlink" Target="https://github.com/w3c/wot-discov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-discovery/blob/master/requirements.m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 Architecture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October 20, </a:t>
            </a:r>
            <a:r>
              <a:rPr lang="en-US" dirty="0"/>
              <a:t>2020</a:t>
            </a:r>
          </a:p>
          <a:p>
            <a:r>
              <a:rPr lang="en-US" dirty="0"/>
              <a:t>Michael McCool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7"/>
    </mc:Choice>
    <mc:Fallback xmlns="">
      <p:transition spd="slow" advTm="59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E7CE-332C-854C-B6D4-44E537EC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FB31-3B66-0D43-8D6C-7E5D082C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lvl="1" indent="-314325"/>
            <a:r>
              <a:rPr lang="en-US" dirty="0"/>
              <a:t>Defines (</a:t>
            </a:r>
            <a:r>
              <a:rPr lang="en-US" b="1" i="1" dirty="0"/>
              <a:t>prescriptively</a:t>
            </a:r>
            <a:r>
              <a:rPr lang="en-US" dirty="0"/>
              <a:t>) a mechanism to distribute TDs</a:t>
            </a:r>
          </a:p>
          <a:p>
            <a:pPr marL="815975" lvl="2" indent="-314325"/>
            <a:r>
              <a:rPr lang="en-US" dirty="0"/>
              <a:t>Support ad-hoc retrieval</a:t>
            </a:r>
          </a:p>
          <a:p>
            <a:pPr marL="815975" lvl="2" indent="-314325"/>
            <a:r>
              <a:rPr lang="en-US" dirty="0"/>
              <a:t>Support "late binding"</a:t>
            </a:r>
          </a:p>
          <a:p>
            <a:pPr marL="815975" lvl="2" indent="-314325"/>
            <a:r>
              <a:rPr lang="en-US" dirty="0"/>
              <a:t>Support spatial and content-based search</a:t>
            </a:r>
          </a:p>
          <a:p>
            <a:pPr marL="358775" lvl="1" indent="-314325"/>
            <a:r>
              <a:rPr lang="en-US" dirty="0"/>
              <a:t>Both local and global contexts</a:t>
            </a:r>
          </a:p>
          <a:p>
            <a:pPr marL="815975" lvl="2" indent="-314325"/>
            <a:r>
              <a:rPr lang="en-US" dirty="0"/>
              <a:t>Spatial search not limited to local network</a:t>
            </a:r>
          </a:p>
          <a:p>
            <a:pPr marL="815975" lvl="2" indent="-314325"/>
            <a:r>
              <a:rPr lang="en-US" dirty="0"/>
              <a:t>Both peer-to-peer and directory-based retrieval supported</a:t>
            </a:r>
          </a:p>
          <a:p>
            <a:pPr marL="358775" lvl="1" indent="-314325"/>
            <a:r>
              <a:rPr lang="en-US" dirty="0"/>
              <a:t>Two-phase introduction/exploration</a:t>
            </a:r>
          </a:p>
          <a:p>
            <a:pPr marL="815975" lvl="2" indent="-314325"/>
            <a:r>
              <a:rPr lang="en-US" dirty="0"/>
              <a:t>Support for a variety of introduction ("First Contact") protocols</a:t>
            </a:r>
          </a:p>
          <a:p>
            <a:pPr marL="815975" lvl="2" indent="-314325"/>
            <a:r>
              <a:rPr lang="en-US" dirty="0"/>
              <a:t>Actual metadata only released in second, "exploration" phase </a:t>
            </a:r>
            <a:r>
              <a:rPr lang="en-US" i="1" dirty="0"/>
              <a:t>after</a:t>
            </a:r>
            <a:r>
              <a:rPr lang="en-US" dirty="0"/>
              <a:t> authentication and authorization</a:t>
            </a:r>
          </a:p>
          <a:p>
            <a:pPr marL="358775" lvl="1" indent="-314325"/>
            <a:r>
              <a:rPr lang="en-US" dirty="0"/>
              <a:t>Emphasis on privacy protection</a:t>
            </a:r>
          </a:p>
          <a:p>
            <a:pPr marL="815975" lvl="2" indent="-314325"/>
            <a:r>
              <a:rPr lang="en-US" dirty="0"/>
              <a:t>Need to protect queries and exploration services</a:t>
            </a:r>
          </a:p>
          <a:p>
            <a:pPr marL="815975" lvl="2" indent="-314325"/>
            <a:r>
              <a:rPr lang="en-US" dirty="0"/>
              <a:t>Need to avoid privacy risks both from direct information and inferred information leaks</a:t>
            </a:r>
          </a:p>
          <a:p>
            <a:pPr marL="50165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BB845-5476-D345-886F-A94F090D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33D03-3CBE-8340-A300-879624BB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ADCF87-2C0A-AA4F-B65A-D7B2EA5F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E033-D8C4-1847-BA16-7AC76E46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7D44-D766-DF40-BCC7-7CF4DFA1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85332"/>
            <a:ext cx="3701143" cy="4991631"/>
          </a:xfrm>
        </p:spPr>
        <p:txBody>
          <a:bodyPr/>
          <a:lstStyle/>
          <a:p>
            <a:r>
              <a:rPr lang="en-US" dirty="0"/>
              <a:t>Phase 1: Introduction</a:t>
            </a:r>
          </a:p>
          <a:p>
            <a:pPr lvl="1"/>
            <a:r>
              <a:rPr lang="en-US" dirty="0"/>
              <a:t>Multiple mechanisms supported</a:t>
            </a:r>
          </a:p>
          <a:p>
            <a:pPr lvl="1"/>
            <a:r>
              <a:rPr lang="en-US" b="1" i="1" dirty="0"/>
              <a:t>No metadata released at this point</a:t>
            </a:r>
          </a:p>
          <a:p>
            <a:pPr lvl="1"/>
            <a:r>
              <a:rPr lang="en-US" dirty="0"/>
              <a:t>Just identifies an exploration mechanism </a:t>
            </a:r>
            <a:r>
              <a:rPr lang="en-US" dirty="0">
                <a:sym typeface="Wingdings" pitchFamily="2" charset="2"/>
              </a:rPr>
              <a:t> URL</a:t>
            </a:r>
            <a:endParaRPr lang="en-US" dirty="0"/>
          </a:p>
          <a:p>
            <a:r>
              <a:rPr lang="en-US" dirty="0"/>
              <a:t>Phase 2: Exploration</a:t>
            </a:r>
          </a:p>
          <a:p>
            <a:pPr lvl="1"/>
            <a:r>
              <a:rPr lang="en-US" b="1" i="1" dirty="0"/>
              <a:t>Authentication required</a:t>
            </a:r>
          </a:p>
          <a:p>
            <a:pPr lvl="1"/>
            <a:r>
              <a:rPr lang="en-US" dirty="0"/>
              <a:t>Can be peer-to-peer or directory based</a:t>
            </a:r>
          </a:p>
          <a:p>
            <a:pPr lvl="1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80FCAE-1DEC-FD45-B58E-B86F8B156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271" y="1012306"/>
            <a:ext cx="7135585" cy="51554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4D1D-4A17-8042-B0E7-46C109CA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AAD8-5CEA-D149-BBC6-25DF9AA4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09AFB-3712-1948-8E9F-A0B5D58B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621C-BE8B-5249-BB2D-F6D359B9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031-66AF-074D-BEE9-7B7A14CD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5"/>
            <a:ext cx="10515600" cy="5197250"/>
          </a:xfrm>
        </p:spPr>
        <p:txBody>
          <a:bodyPr/>
          <a:lstStyle/>
          <a:p>
            <a:r>
              <a:rPr lang="en-US" sz="2400" dirty="0"/>
              <a:t>Direct</a:t>
            </a:r>
          </a:p>
          <a:p>
            <a:pPr lvl="1"/>
            <a:r>
              <a:rPr lang="en-US" sz="2000" dirty="0"/>
              <a:t>Just a URL, by any means (including typed in manually); NO TYPE</a:t>
            </a:r>
          </a:p>
          <a:p>
            <a:pPr lvl="1"/>
            <a:r>
              <a:rPr lang="en-US" sz="2000" dirty="0"/>
              <a:t>Also covers a variety of other mechanisms: QR codes, Bluetooth beacons, etc.</a:t>
            </a:r>
          </a:p>
          <a:p>
            <a:r>
              <a:rPr lang="en-US" sz="2400" dirty="0"/>
              <a:t>Well-Known URIs</a:t>
            </a:r>
          </a:p>
          <a:p>
            <a:pPr lvl="1"/>
            <a:r>
              <a:rPr lang="en-US" sz="2000" dirty="0"/>
              <a:t>Use RFC8615 conventions, so if you know e.g. the IP address of device, you find the TD: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{{base}}/.well-known/wot-thing-description</a:t>
            </a:r>
          </a:p>
          <a:p>
            <a:r>
              <a:rPr lang="en-US" sz="2400" dirty="0"/>
              <a:t>DNS-SD</a:t>
            </a:r>
          </a:p>
          <a:p>
            <a:pPr lvl="1"/>
            <a:r>
              <a:rPr lang="en-US" sz="2000" dirty="0"/>
              <a:t>Service Name: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_wot </a:t>
            </a:r>
            <a:r>
              <a:rPr lang="en-US" sz="2000" dirty="0"/>
              <a:t>with subtype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directory._sub._wot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Multicast DNS also supported (in local networks)</a:t>
            </a:r>
          </a:p>
          <a:p>
            <a:pPr lvl="1"/>
            <a:r>
              <a:rPr lang="en-US" sz="2000" dirty="0"/>
              <a:t>Additional information in TXT records, including alt path and type</a:t>
            </a:r>
          </a:p>
          <a:p>
            <a:r>
              <a:rPr lang="en-US" sz="2400" dirty="0" err="1"/>
              <a:t>CoRE</a:t>
            </a:r>
            <a:r>
              <a:rPr lang="en-US" sz="2400" dirty="0"/>
              <a:t> Link Format and </a:t>
            </a:r>
            <a:r>
              <a:rPr lang="en-US" sz="2400" dirty="0" err="1"/>
              <a:t>CoRE</a:t>
            </a:r>
            <a:r>
              <a:rPr lang="en-US" sz="2400" dirty="0"/>
              <a:t> RD</a:t>
            </a:r>
          </a:p>
          <a:p>
            <a:pPr lvl="1"/>
            <a:r>
              <a:rPr lang="en-US" sz="2000" dirty="0"/>
              <a:t>Set of typed links </a:t>
            </a:r>
            <a:r>
              <a:rPr lang="en-US" sz="2000" dirty="0">
                <a:sym typeface="Wingdings" pitchFamily="2" charset="2"/>
              </a:rPr>
              <a:t> define</a:t>
            </a:r>
            <a:r>
              <a:rPr lang="en-US" sz="2000" dirty="0"/>
              <a:t> types to identify and differentiate Things and Directories</a:t>
            </a:r>
            <a:endParaRPr lang="en-US" sz="2400" dirty="0"/>
          </a:p>
          <a:p>
            <a:r>
              <a:rPr lang="en-US" sz="2400" dirty="0"/>
              <a:t>DID Documents</a:t>
            </a:r>
          </a:p>
          <a:p>
            <a:pPr lvl="1"/>
            <a:r>
              <a:rPr lang="en-US" sz="2000" dirty="0"/>
              <a:t>Set of typed links </a:t>
            </a:r>
            <a:r>
              <a:rPr lang="en-US" sz="2000" dirty="0">
                <a:sym typeface="Wingdings" pitchFamily="2" charset="2"/>
              </a:rPr>
              <a:t> define</a:t>
            </a:r>
            <a:r>
              <a:rPr lang="en-US" sz="2000" dirty="0"/>
              <a:t> types to identify and differentiate Things and Directories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6DC70-09AE-E34E-983E-ACAD279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3258E-510F-3147-B324-9FE806A4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3F922A-9ED1-8F4E-9A3C-B5FD1EB7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D563-088F-C24E-B63F-13292A9A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 of Exploration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E550-D8A0-D04C-A7C5-CEBA4947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exploration</a:t>
            </a:r>
          </a:p>
          <a:p>
            <a:pPr lvl="1"/>
            <a:r>
              <a:rPr lang="en-US" dirty="0"/>
              <a:t>Direct link to TD, e.g. hosted by device</a:t>
            </a:r>
          </a:p>
          <a:p>
            <a:pPr lvl="1"/>
            <a:r>
              <a:rPr lang="en-US" dirty="0"/>
              <a:t>Link to directory service where TDs can be queried</a:t>
            </a:r>
          </a:p>
          <a:p>
            <a:r>
              <a:rPr lang="en-US" dirty="0"/>
              <a:t>Introduction gives just a URL</a:t>
            </a:r>
          </a:p>
          <a:p>
            <a:pPr lvl="1"/>
            <a:r>
              <a:rPr lang="en-US" dirty="0"/>
              <a:t>Some Introduction services can also provide a type, some can't</a:t>
            </a:r>
          </a:p>
          <a:p>
            <a:pPr lvl="1"/>
            <a:r>
              <a:rPr lang="en-US" b="1" i="1" dirty="0"/>
              <a:t>Have to assume there is no type available when the link is provided...</a:t>
            </a:r>
          </a:p>
          <a:p>
            <a:r>
              <a:rPr lang="en-US" dirty="0"/>
              <a:t>Exploration URL Resolution:</a:t>
            </a:r>
          </a:p>
          <a:p>
            <a:pPr lvl="1"/>
            <a:r>
              <a:rPr lang="en-US" dirty="0"/>
              <a:t>ALL URLs provided by introduction services resolve to TDs</a:t>
            </a:r>
          </a:p>
          <a:p>
            <a:pPr lvl="1"/>
            <a:r>
              <a:rPr lang="en-US" dirty="0"/>
              <a:t>For a device, that is the device's own TD</a:t>
            </a:r>
          </a:p>
          <a:p>
            <a:pPr lvl="1"/>
            <a:r>
              <a:rPr lang="en-US" dirty="0"/>
              <a:t>For a directory, that is the directory's TD, marked with "Directory" @type</a:t>
            </a:r>
          </a:p>
          <a:p>
            <a:pPr lvl="1"/>
            <a:r>
              <a:rPr lang="en-US" dirty="0"/>
              <a:t>For introduction services that can do so, there is also a sub-type defined for directories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93D18-F5F3-0E46-9A4A-42ED99F0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5B483-BD50-A44C-88A8-144748D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9EC544-0886-C845-A92D-94E627F2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ACE2-AC0D-E94B-AB62-052D33A0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Query Mechanisms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1F7F-E239-0845-B5D1-1464C248C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Syntactic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2E494-7E57-2945-85A2-07910DFB84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JSONPath</a:t>
            </a:r>
            <a:endParaRPr lang="en-US" b="1" dirty="0"/>
          </a:p>
          <a:p>
            <a:r>
              <a:rPr lang="en-US" dirty="0"/>
              <a:t>Mandatory (MUST)</a:t>
            </a:r>
          </a:p>
          <a:p>
            <a:r>
              <a:rPr lang="en-US" dirty="0"/>
              <a:t>Popular</a:t>
            </a:r>
          </a:p>
          <a:p>
            <a:r>
              <a:rPr lang="en-US" dirty="0"/>
              <a:t>Not a standard (or even that well documented...)</a:t>
            </a:r>
          </a:p>
          <a:p>
            <a:pPr marL="0" indent="0">
              <a:buNone/>
            </a:pPr>
            <a:r>
              <a:rPr lang="en-US" b="1" dirty="0"/>
              <a:t>XPath</a:t>
            </a:r>
          </a:p>
          <a:p>
            <a:r>
              <a:rPr lang="en-US" dirty="0"/>
              <a:t>Recommended (SHOULD)</a:t>
            </a:r>
          </a:p>
          <a:p>
            <a:r>
              <a:rPr lang="en-US" dirty="0"/>
              <a:t>Same functionality as </a:t>
            </a:r>
            <a:r>
              <a:rPr lang="en-US" dirty="0" err="1"/>
              <a:t>JSONPath</a:t>
            </a:r>
            <a:endParaRPr lang="en-US" dirty="0"/>
          </a:p>
          <a:p>
            <a:r>
              <a:rPr lang="en-US" dirty="0"/>
              <a:t>An actual W3C standard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680F0-C237-EB46-A982-129F80E9D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Semantic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BD334-99F0-B345-98CC-4AA6EB4211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SPARQL Endpoint</a:t>
            </a:r>
          </a:p>
          <a:p>
            <a:r>
              <a:rPr lang="en-US" dirty="0"/>
              <a:t>Optional (MAY)</a:t>
            </a:r>
          </a:p>
          <a:p>
            <a:pPr lvl="1"/>
            <a:r>
              <a:rPr lang="en-US" dirty="0"/>
              <a:t>Not all directories need to support it</a:t>
            </a:r>
          </a:p>
          <a:p>
            <a:pPr lvl="1"/>
            <a:r>
              <a:rPr lang="en-US" dirty="0"/>
              <a:t>Relatively expensive to implement</a:t>
            </a:r>
          </a:p>
          <a:p>
            <a:pPr marL="0" indent="0">
              <a:buNone/>
            </a:pPr>
            <a:r>
              <a:rPr lang="en-US" b="1" dirty="0"/>
              <a:t>Discussion: </a:t>
            </a:r>
            <a:r>
              <a:rPr lang="en-US" dirty="0"/>
              <a:t>Is SPARQL </a:t>
            </a:r>
            <a:r>
              <a:rPr lang="en-US" i="1" dirty="0"/>
              <a:t>too</a:t>
            </a:r>
            <a:r>
              <a:rPr lang="en-US" dirty="0"/>
              <a:t> powerful?</a:t>
            </a:r>
          </a:p>
          <a:p>
            <a:pPr lvl="1"/>
            <a:r>
              <a:rPr lang="en-US" dirty="0"/>
              <a:t>Easy to form pathological queries that take excessive compute time to complete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74BED-53B9-324F-93E6-5777503D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905C-10FF-8047-AA7E-6DC7E8B6AF51}" type="datetime1">
              <a:rPr lang="en-CA" smtClean="0"/>
              <a:t>2020-10-12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9593A-94D3-454B-81F1-944CC877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C9465-731C-C04F-83F1-9CF5E6FD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C8CB-9132-584B-A184-D9324219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94DA-5782-3B4D-9724-768ADA10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372"/>
            <a:ext cx="10515600" cy="5164592"/>
          </a:xfrm>
        </p:spPr>
        <p:txBody>
          <a:bodyPr/>
          <a:lstStyle/>
          <a:p>
            <a:r>
              <a:rPr lang="en-US" dirty="0"/>
              <a:t>Geospatial Query: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/w3c/wot-discovery/issues/79</a:t>
            </a:r>
            <a:endParaRPr lang="en-US" dirty="0"/>
          </a:p>
          <a:p>
            <a:pPr lvl="1"/>
            <a:r>
              <a:rPr lang="en-US" dirty="0"/>
              <a:t>Need to define a geospatial query filter for directory searches, e.g. point and radius/elevation interval</a:t>
            </a:r>
          </a:p>
          <a:p>
            <a:pPr lvl="1"/>
            <a:r>
              <a:rPr lang="en-US" dirty="0"/>
              <a:t>Open 1: Definition of an Introduction mechanism with geospatial filters (a DNS extension is being considered by IETF, however)</a:t>
            </a:r>
          </a:p>
          <a:p>
            <a:pPr lvl="1"/>
            <a:r>
              <a:rPr lang="en-US" dirty="0"/>
              <a:t>Open 2: Where does the geospatial information for TDs come from?</a:t>
            </a:r>
          </a:p>
          <a:p>
            <a:pPr lvl="1"/>
            <a:r>
              <a:rPr lang="en-US" dirty="0"/>
              <a:t>Open 3: Protecting privacy</a:t>
            </a:r>
          </a:p>
          <a:p>
            <a:r>
              <a:rPr lang="en-US" dirty="0" err="1"/>
              <a:t>JSONPath</a:t>
            </a:r>
            <a:endParaRPr lang="en-US" dirty="0"/>
          </a:p>
          <a:p>
            <a:pPr lvl="1"/>
            <a:r>
              <a:rPr lang="en-US" dirty="0"/>
              <a:t>Not an actual standard... being discussed by IETF, however</a:t>
            </a:r>
          </a:p>
          <a:p>
            <a:r>
              <a:rPr lang="en-US" dirty="0"/>
              <a:t>Federated/Chained/Merged Queries</a:t>
            </a:r>
          </a:p>
          <a:p>
            <a:pPr lvl="1"/>
            <a:r>
              <a:rPr lang="en-US" dirty="0"/>
              <a:t>Can directories query other directories?  (Right now: No...)</a:t>
            </a:r>
          </a:p>
          <a:p>
            <a:r>
              <a:rPr lang="en-US" dirty="0"/>
              <a:t>Registration of TDs (and System Lifecycle in WoT Architecture)</a:t>
            </a:r>
          </a:p>
          <a:p>
            <a:pPr lvl="1"/>
            <a:r>
              <a:rPr lang="en-US" dirty="0"/>
              <a:t>How do directories get TDs in the first place?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37E24-A24B-3449-B1E9-DCC7D33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6AE5-05D8-B24F-9BCD-9AD192F3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EB11BF-5B8D-E749-A07A-C7FFC61A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9834-178F-1442-A6B0-3ACBA164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3182-6617-0A48-9F83-F54F914A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/w3c/wot-discovery</a:t>
            </a:r>
            <a:endParaRPr lang="en-US" dirty="0"/>
          </a:p>
          <a:p>
            <a:r>
              <a:rPr lang="en-US" dirty="0"/>
              <a:t>Editor's Draft (and FPWD Candidate):</a:t>
            </a:r>
          </a:p>
          <a:p>
            <a:pPr lvl="1"/>
            <a:r>
              <a:rPr lang="en-US" dirty="0">
                <a:hlinkClick r:id="rId3"/>
              </a:rPr>
              <a:t>https://w3c.github.io/wot-discovery/</a:t>
            </a:r>
            <a:endParaRPr lang="en-US" dirty="0"/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/w3c/wot-discovery/blob/master/</a:t>
            </a:r>
            <a:r>
              <a:rPr lang="en-US" dirty="0" err="1">
                <a:hlinkClick r:id="rId4"/>
              </a:rPr>
              <a:t>requirements.md</a:t>
            </a:r>
            <a:endParaRPr lang="en-US" dirty="0"/>
          </a:p>
          <a:p>
            <a:pPr lvl="1"/>
            <a:r>
              <a:rPr lang="en-US" dirty="0"/>
              <a:t>Note: being migrated to WoT Architecture document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A5405-9D61-4745-99A5-866F401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0AC4-9E79-9F46-8A9F-45D6D297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A0C170-0243-1046-8EDF-5C4A67CA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4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2"/>
    </mc:Choice>
    <mc:Fallback xmlns="">
      <p:transition spd="slow" advTm="317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.potx" id="{7B322EC2-926D-468A-B56F-88562372BDEA}" vid="{919564F8-47F8-4ADB-B2CC-A83A8D5329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762</Words>
  <Application>Microsoft Macintosh PowerPoint</Application>
  <PresentationFormat>Widescreen</PresentationFormat>
  <Paragraphs>118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Discovery Architecture Overview</vt:lpstr>
      <vt:lpstr>Discovery - Summary</vt:lpstr>
      <vt:lpstr>Overview</vt:lpstr>
      <vt:lpstr>Introduction Mechanisms</vt:lpstr>
      <vt:lpstr>Differentiation of Exploration Services</vt:lpstr>
      <vt:lpstr>Directory Query Mechanisms</vt:lpstr>
      <vt:lpstr>Major Open Issues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of Things (WoT)</dc:title>
  <dc:creator>Mccool, Michael</dc:creator>
  <cp:lastModifiedBy>Mccool, Michael</cp:lastModifiedBy>
  <cp:revision>33</cp:revision>
  <dcterms:created xsi:type="dcterms:W3CDTF">2020-09-15T14:36:43Z</dcterms:created>
  <dcterms:modified xsi:type="dcterms:W3CDTF">2020-10-12T15:16:04Z</dcterms:modified>
</cp:coreProperties>
</file>