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3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4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Patent-Policy-20200915/" TargetMode="External"/><Relationship Id="rId2" Type="http://schemas.openxmlformats.org/officeDocument/2006/relationships/hyperlink" Target="https://www.w3.org/WoT/IG/wiki/F2F_meeting,_October_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tree/master/PRESENTATIONS/2020-10-online-f2f" TargetMode="External"/><Relationship Id="rId5" Type="http://schemas.openxmlformats.org/officeDocument/2006/relationships/hyperlink" Target="http://irc.w3.org/?channels=wot" TargetMode="External"/><Relationship Id="rId4" Type="http://schemas.openxmlformats.org/officeDocument/2006/relationships/hyperlink" Target="https://www.w3.org/2003/12/22-pp-faq.html#non-participa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F2F_meeting,_October_2020#Timetable_for_WoT_PlugFest_and_vF2F_during_TP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#Cancell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F2F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Oct 21,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4354-2A08-B447-B062-991D1530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5C4-016E-2E42-BDC5-83FBB04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Calls, schedule, detailed agenda,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https://www.w3.org/WoT/IG/wiki/F2F_meeting,_October_2020</a:t>
            </a:r>
            <a:endParaRPr lang="en-US" dirty="0"/>
          </a:p>
          <a:p>
            <a:r>
              <a:rPr lang="en-US" dirty="0"/>
              <a:t>Guests</a:t>
            </a:r>
          </a:p>
          <a:p>
            <a:pPr lvl="1"/>
            <a:r>
              <a:rPr lang="en-US" dirty="0">
                <a:hlinkClick r:id="rId3"/>
              </a:rPr>
              <a:t>W3C Patent Policy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Patent Policy FAQ – Q6</a:t>
            </a:r>
            <a:endParaRPr lang="en-US" dirty="0"/>
          </a:p>
          <a:p>
            <a:r>
              <a:rPr lang="en-US" dirty="0"/>
              <a:t>IRC/Minutes</a:t>
            </a:r>
          </a:p>
          <a:p>
            <a:pPr lvl="1"/>
            <a:r>
              <a:rPr lang="en-US" dirty="0">
                <a:hlinkClick r:id="rId5"/>
              </a:rPr>
              <a:t>http://irc.w3.org/?channels=wot</a:t>
            </a:r>
            <a:endParaRPr lang="en-US" dirty="0"/>
          </a:p>
          <a:p>
            <a:pPr lvl="1"/>
            <a:r>
              <a:rPr lang="en-US" dirty="0"/>
              <a:t>Draft minutes to be made public immediately after meeting</a:t>
            </a:r>
          </a:p>
          <a:p>
            <a:pPr lvl="1"/>
            <a:r>
              <a:rPr lang="en-US" dirty="0"/>
              <a:t>Will be published as official versions after review (in main call after TPAC)</a:t>
            </a:r>
          </a:p>
          <a:p>
            <a:r>
              <a:rPr lang="en-US" dirty="0"/>
              <a:t>Presentations: please upload as soon </a:t>
            </a:r>
            <a:r>
              <a:rPr lang="en-US"/>
              <a:t>as possible 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https://github.com/w3c/wot/tree/master/PRESENTATIONS/2020-10-online-f2f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B5C4-B3CA-F448-B085-A6D68A5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6BFE6-5879-D247-ACDD-BEBFAF3D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202A09-3A74-2444-A10D-07F8B5F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127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Timetable: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2"/>
                </a:solidFill>
              </a:rPr>
              <a:t>Sept 28-Oct 2:	</a:t>
            </a:r>
            <a:r>
              <a:rPr lang="en-US" dirty="0" err="1">
                <a:solidFill>
                  <a:schemeClr val="bg2"/>
                </a:solidFill>
              </a:rPr>
              <a:t>Plugfest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Oct 5:	</a:t>
            </a:r>
            <a:r>
              <a:rPr lang="en-US" dirty="0">
                <a:solidFill>
                  <a:schemeClr val="bg2"/>
                </a:solidFill>
              </a:rPr>
              <a:t>Architecture and Profiles</a:t>
            </a:r>
          </a:p>
          <a:p>
            <a:r>
              <a:rPr lang="en-US" b="1" dirty="0">
                <a:solidFill>
                  <a:schemeClr val="bg2"/>
                </a:solidFill>
              </a:rPr>
              <a:t>Oct 7:	</a:t>
            </a:r>
            <a:r>
              <a:rPr lang="en-US" dirty="0">
                <a:solidFill>
                  <a:schemeClr val="bg2"/>
                </a:solidFill>
              </a:rPr>
              <a:t>Use Cases, Requirements, and Liaisons</a:t>
            </a:r>
          </a:p>
          <a:p>
            <a:r>
              <a:rPr lang="en-US" b="1" dirty="0">
                <a:solidFill>
                  <a:schemeClr val="bg2"/>
                </a:solidFill>
              </a:rPr>
              <a:t>Oct 13:</a:t>
            </a:r>
            <a:r>
              <a:rPr lang="en-US" dirty="0">
                <a:solidFill>
                  <a:schemeClr val="bg2"/>
                </a:solidFill>
              </a:rPr>
              <a:t>	Joint meetings: DID (1h), PUB (0.5h)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14:</a:t>
            </a:r>
            <a:r>
              <a:rPr lang="en-US" dirty="0">
                <a:solidFill>
                  <a:schemeClr val="bg2"/>
                </a:solidFill>
              </a:rPr>
              <a:t>	Joint meeting: APA (1h)</a:t>
            </a:r>
          </a:p>
          <a:p>
            <a:r>
              <a:rPr lang="en-US" b="1" dirty="0">
                <a:solidFill>
                  <a:schemeClr val="bg2"/>
                </a:solidFill>
              </a:rPr>
              <a:t>Oct 15: </a:t>
            </a:r>
            <a:r>
              <a:rPr lang="en-US" dirty="0">
                <a:solidFill>
                  <a:schemeClr val="bg2"/>
                </a:solidFill>
              </a:rPr>
              <a:t>	Joint meeting: W&amp;N (1.5h)</a:t>
            </a:r>
          </a:p>
          <a:p>
            <a:r>
              <a:rPr lang="en-US" dirty="0">
                <a:solidFill>
                  <a:schemeClr val="bg2"/>
                </a:solidFill>
              </a:rPr>
              <a:t>Oct 20:	FPWDs, Discovery</a:t>
            </a:r>
          </a:p>
          <a:p>
            <a:r>
              <a:rPr lang="en-US" b="1" dirty="0"/>
              <a:t>Oct 21:	</a:t>
            </a:r>
            <a:r>
              <a:rPr lang="en-US" dirty="0"/>
              <a:t>Thing Descriptions and Thing Models</a:t>
            </a:r>
          </a:p>
          <a:p>
            <a:r>
              <a:rPr lang="en-US" b="1" dirty="0"/>
              <a:t>Oct 22:	</a:t>
            </a:r>
            <a:r>
              <a:rPr lang="en-US" dirty="0"/>
              <a:t>Scripting, Security, </a:t>
            </a:r>
            <a:r>
              <a:rPr lang="en-US" dirty="0" err="1"/>
              <a:t>Plugfest</a:t>
            </a:r>
            <a:r>
              <a:rPr lang="en-US" dirty="0"/>
              <a:t> Report Out, and Marketing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FE6B1-CC77-9043-A71D-2D1ACCA8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of the FPWD Documents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ADEF8-3D93-0945-85F3-70231EAF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607" indent="-285607"/>
            <a:r>
              <a:rPr lang="en-US" dirty="0"/>
              <a:t>For FPWD transition</a:t>
            </a:r>
          </a:p>
          <a:p>
            <a:pPr marL="464905" lvl="1" indent="-285607"/>
            <a:r>
              <a:rPr lang="en-US" dirty="0"/>
              <a:t>Fix all respect errors</a:t>
            </a:r>
          </a:p>
          <a:p>
            <a:pPr marL="464905" lvl="1" indent="-285607"/>
            <a:r>
              <a:rPr lang="en-US" dirty="0"/>
              <a:t>Check all links and references </a:t>
            </a:r>
          </a:p>
          <a:p>
            <a:pPr marL="464905" lvl="1" indent="-285607"/>
            <a:r>
              <a:rPr lang="en-US" b="1" dirty="0"/>
              <a:t>Important</a:t>
            </a:r>
            <a:r>
              <a:rPr lang="en-US" dirty="0"/>
              <a:t>: point to the new FPWD specifications!</a:t>
            </a:r>
          </a:p>
          <a:p>
            <a:pPr marL="464905" lvl="1" indent="-285607"/>
            <a:endParaRPr lang="en-US" dirty="0"/>
          </a:p>
          <a:p>
            <a:pPr marL="464905" lvl="1" indent="-285607"/>
            <a:r>
              <a:rPr lang="en-US" b="1" dirty="0"/>
              <a:t>Deadline: end of this week!</a:t>
            </a:r>
          </a:p>
        </p:txBody>
      </p:sp>
    </p:spTree>
    <p:extLst>
      <p:ext uri="{BB962C8B-B14F-4D97-AF65-F5344CB8AC3E}">
        <p14:creationId xmlns:p14="http://schemas.microsoft.com/office/powerpoint/2010/main" val="25131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3D10-5333-444A-AD27-FEAC287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</p:spPr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229B-7EF9-A34B-A30B-689A13F2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en-CA" dirty="0"/>
              <a:t>See </a:t>
            </a:r>
            <a:r>
              <a:rPr lang="en-CA" sz="2400" dirty="0">
                <a:hlinkClick r:id="rId2"/>
              </a:rPr>
              <a:t>https://www.w3.org/WoT/IG/wiki/Main_WoT_WebConf#Cancellations</a:t>
            </a:r>
            <a:endParaRPr lang="en-CA" dirty="0"/>
          </a:p>
          <a:p>
            <a:r>
              <a:rPr lang="en-CA" dirty="0"/>
              <a:t>All Direct conflicts cancelled</a:t>
            </a:r>
          </a:p>
          <a:p>
            <a:r>
              <a:rPr lang="en-CA" dirty="0"/>
              <a:t>TD cancelled on Oct 7</a:t>
            </a:r>
          </a:p>
          <a:p>
            <a:pPr lvl="1"/>
            <a:r>
              <a:rPr lang="en-CA" dirty="0"/>
              <a:t>first hour is direct conflict</a:t>
            </a:r>
          </a:p>
          <a:p>
            <a:pPr lvl="1"/>
            <a:r>
              <a:rPr lang="en-CA" b="1" i="1" dirty="0"/>
              <a:t>second hour also cancelled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89E92-D2A4-9041-BD27-F919692F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AF09-DBFF-B744-AD16-1B3657BD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687F2D-5538-AD40-B5D9-9C45739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329</Words>
  <Application>Microsoft Macintosh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Virtual F2F Opening</vt:lpstr>
      <vt:lpstr>Logistics</vt:lpstr>
      <vt:lpstr>Schedule</vt:lpstr>
      <vt:lpstr>Publication of the FPWD Documents</vt:lpstr>
      <vt:lpstr>Cancellations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20</cp:revision>
  <dcterms:created xsi:type="dcterms:W3CDTF">2020-10-05T11:46:36Z</dcterms:created>
  <dcterms:modified xsi:type="dcterms:W3CDTF">2020-10-22T07:07:35Z</dcterms:modified>
</cp:coreProperties>
</file>