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90" d="100"/>
          <a:sy n="90" d="100"/>
        </p:scale>
        <p:origin x="0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302" TargetMode="External"/><Relationship Id="rId2" Type="http://schemas.openxmlformats.org/officeDocument/2006/relationships/hyperlink" Target="https://github.com/w3c/wot-thing-description/issues/8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dynamic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Peintner</a:t>
            </a:r>
          </a:p>
          <a:p>
            <a:r>
              <a:rPr lang="en-US" dirty="0"/>
              <a:t>October 21,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6A5C2-FC38-4A81-A172-1F24ED40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- </a:t>
            </a:r>
            <a:r>
              <a:rPr lang="de-DE" dirty="0" err="1"/>
              <a:t>Issue</a:t>
            </a:r>
            <a:r>
              <a:rPr lang="de-DE" dirty="0"/>
              <a:t> #899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410E6-C864-4817-B258-39C47F70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https://github.com/w3c/wot-thing-description/issues/899</a:t>
            </a:r>
            <a:endParaRPr lang="en-US" dirty="0"/>
          </a:p>
          <a:p>
            <a:r>
              <a:rPr lang="en-US" dirty="0"/>
              <a:t>Raised the questions how to manage dynamically created resources</a:t>
            </a:r>
          </a:p>
          <a:p>
            <a:pPr lvl="1"/>
            <a:r>
              <a:rPr lang="en-US" dirty="0"/>
              <a:t>E.g., how to cancel or query the state of an action</a:t>
            </a:r>
            <a:br>
              <a:rPr lang="en-US" dirty="0"/>
            </a:br>
            <a:r>
              <a:rPr lang="en-US" dirty="0">
                <a:hlinkClick r:id="rId3"/>
              </a:rPr>
              <a:t>https://github.com/w3c/wot-thing-description/issues/302</a:t>
            </a:r>
            <a:endParaRPr lang="en-US" dirty="0"/>
          </a:p>
          <a:p>
            <a:pPr lvl="1"/>
            <a:r>
              <a:rPr lang="en-US" dirty="0"/>
              <a:t>Hypermedia-Control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Dynamic vs. Static TDs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6E59D9-BB74-4673-A57E-4BE11F8C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E88FC4-8318-420F-AB0E-9A54FE96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FF4493-9B30-444C-9FB8-5028E1DD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2867B-8A80-493D-8FB4-C971E3D9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/ conclusions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E7EFE-D799-4F38-9C5E-EAC3FEE1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Dynamic TDs</a:t>
            </a:r>
          </a:p>
          <a:p>
            <a:pPr lvl="1"/>
            <a:r>
              <a:rPr lang="en-US" dirty="0"/>
              <a:t>raises a bunch of security issues (i.e.,  hashing, signing, …)</a:t>
            </a:r>
          </a:p>
          <a:p>
            <a:pPr lvl="1"/>
            <a:r>
              <a:rPr lang="en-US" dirty="0"/>
              <a:t>problematic </a:t>
            </a:r>
            <a:r>
              <a:rPr lang="en-US" dirty="0" err="1"/>
              <a:t>w.r.t.</a:t>
            </a:r>
            <a:r>
              <a:rPr lang="en-US" dirty="0"/>
              <a:t> to directories/caches/bandwidth</a:t>
            </a:r>
          </a:p>
          <a:p>
            <a:pPr lvl="1"/>
            <a:r>
              <a:rPr lang="en-US" dirty="0"/>
              <a:t>thing needs to host TD otherwise it would be static</a:t>
            </a:r>
          </a:p>
          <a:p>
            <a:pPr lvl="1"/>
            <a:r>
              <a:rPr lang="en-US" dirty="0"/>
              <a:t>more complexity (and resource power) on server side by creating and handling dynamic TDs</a:t>
            </a:r>
          </a:p>
          <a:p>
            <a:pPr lvl="1"/>
            <a:endParaRPr lang="en-US" dirty="0"/>
          </a:p>
          <a:p>
            <a:r>
              <a:rPr lang="en-US" dirty="0"/>
              <a:t>Static TDs</a:t>
            </a:r>
          </a:p>
          <a:p>
            <a:pPr lvl="1"/>
            <a:r>
              <a:rPr lang="en-US" dirty="0"/>
              <a:t>cannot provide running actions per se</a:t>
            </a:r>
            <a:br>
              <a:rPr lang="en-US" dirty="0"/>
            </a:br>
            <a:r>
              <a:rPr lang="en-US" dirty="0"/>
              <a:t>(unless the thing provides a dedicated static resource such as </a:t>
            </a:r>
            <a:r>
              <a:rPr lang="en-US" dirty="0" err="1"/>
              <a:t>runningActions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complexity on client-side</a:t>
            </a:r>
            <a:br>
              <a:rPr lang="en-US" dirty="0"/>
            </a:br>
            <a:r>
              <a:rPr lang="en-US" dirty="0"/>
              <a:t>(clients need to construct the right </a:t>
            </a:r>
            <a:r>
              <a:rPr lang="en-US" dirty="0" err="1"/>
              <a:t>href</a:t>
            </a:r>
            <a:r>
              <a:rPr lang="en-US" dirty="0"/>
              <a:t> for running actions et cetera)</a:t>
            </a:r>
          </a:p>
          <a:p>
            <a:pPr lvl="1"/>
            <a:r>
              <a:rPr lang="en-US" b="1" dirty="0"/>
              <a:t>Special Case</a:t>
            </a:r>
            <a:r>
              <a:rPr lang="en-US" dirty="0"/>
              <a:t>: "dynamic" response for invoke actions</a:t>
            </a:r>
          </a:p>
          <a:p>
            <a:pPr lvl="1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one-fits-all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Future</a:t>
            </a:r>
          </a:p>
          <a:p>
            <a:pPr lvl="2"/>
            <a:r>
              <a:rPr lang="en-US" dirty="0" err="1"/>
              <a:t>CoRAL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OpenAPI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OPC-UA “program” (long running call)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F1628D-56E4-41BB-9F4F-101CB75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567CFD-7963-43E1-9CF7-C4D3D203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D70B1E-26AC-4FF4-A714-D84D672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WoT-DynamicTDs</Template>
  <TotalTime>0</TotalTime>
  <Words>155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</vt:lpstr>
      <vt:lpstr>Manage dynamic resources</vt:lpstr>
      <vt:lpstr>Manage dynamic resources - Issue #899</vt:lpstr>
      <vt:lpstr>Outcome / 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C_Unrestricted</cp:keywords>
  <cp:lastModifiedBy/>
  <cp:revision>1</cp:revision>
  <dcterms:created xsi:type="dcterms:W3CDTF">2020-10-21T11:40:34Z</dcterms:created>
  <dcterms:modified xsi:type="dcterms:W3CDTF">2020-10-21T13:00:02Z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</Properties>
</file>