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22,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>
                <a:solidFill>
                  <a:schemeClr val="bg2"/>
                </a:solidFill>
              </a:rPr>
              <a:t>Oct 7:	</a:t>
            </a:r>
            <a:r>
              <a:rPr lang="en-US" dirty="0">
                <a:solidFill>
                  <a:schemeClr val="bg2"/>
                </a:solidFill>
              </a:rPr>
              <a:t>Use Cases, Requirements, and Liaisons</a:t>
            </a:r>
          </a:p>
          <a:p>
            <a:r>
              <a:rPr lang="en-US" b="1" dirty="0">
                <a:solidFill>
                  <a:schemeClr val="bg2"/>
                </a:solidFill>
              </a:rPr>
              <a:t>Oct 13:</a:t>
            </a:r>
            <a:r>
              <a:rPr lang="en-US" dirty="0">
                <a:solidFill>
                  <a:schemeClr val="bg2"/>
                </a:solidFill>
              </a:rPr>
              <a:t>	Joint meetings: DID (1h), PUB (0.5h)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14:</a:t>
            </a:r>
            <a:r>
              <a:rPr lang="en-US" dirty="0">
                <a:solidFill>
                  <a:schemeClr val="bg2"/>
                </a:solidFill>
              </a:rPr>
              <a:t>	Joint meeting: APA (1h)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15: </a:t>
            </a:r>
            <a:r>
              <a:rPr lang="en-US" dirty="0">
                <a:solidFill>
                  <a:schemeClr val="bg2"/>
                </a:solidFill>
              </a:rPr>
              <a:t>	Joint meeting: W&amp;N (1.5h)</a:t>
            </a:r>
          </a:p>
          <a:p>
            <a:r>
              <a:rPr lang="en-US" dirty="0">
                <a:solidFill>
                  <a:schemeClr val="bg2"/>
                </a:solidFill>
              </a:rPr>
              <a:t>Oct 20:	FPWDs, Discovery</a:t>
            </a:r>
          </a:p>
          <a:p>
            <a:r>
              <a:rPr lang="en-US" b="1" dirty="0">
                <a:solidFill>
                  <a:schemeClr val="bg2"/>
                </a:solidFill>
              </a:rPr>
              <a:t>Oct 21:	</a:t>
            </a:r>
            <a:r>
              <a:rPr lang="en-US" dirty="0">
                <a:solidFill>
                  <a:schemeClr val="bg2"/>
                </a:solidFill>
              </a:rPr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Virtual F2F Opening</vt:lpstr>
      <vt:lpstr>Logistics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22</cp:revision>
  <dcterms:created xsi:type="dcterms:W3CDTF">2020-10-05T11:46:36Z</dcterms:created>
  <dcterms:modified xsi:type="dcterms:W3CDTF">2020-10-22T12:00:29Z</dcterms:modified>
</cp:coreProperties>
</file>