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3" r:id="rId5"/>
    <p:sldId id="289" r:id="rId6"/>
    <p:sldId id="265" r:id="rId7"/>
    <p:sldId id="268" r:id="rId8"/>
    <p:sldId id="288" r:id="rId9"/>
    <p:sldId id="266" r:id="rId10"/>
    <p:sldId id="264" r:id="rId11"/>
    <p:sldId id="269" r:id="rId12"/>
    <p:sldId id="276" r:id="rId13"/>
    <p:sldId id="277" r:id="rId14"/>
    <p:sldId id="278" r:id="rId15"/>
    <p:sldId id="279" r:id="rId16"/>
    <p:sldId id="280" r:id="rId17"/>
    <p:sldId id="284" r:id="rId18"/>
    <p:sldId id="281" r:id="rId19"/>
    <p:sldId id="283" r:id="rId20"/>
    <p:sldId id="282" r:id="rId21"/>
    <p:sldId id="271" r:id="rId22"/>
    <p:sldId id="285" r:id="rId23"/>
    <p:sldId id="286" r:id="rId24"/>
    <p:sldId id="287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C"/>
    <a:srgbClr val="CB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AEBA8-D76D-4EEA-AA57-97315E7F28D7}" v="370" dt="2020-10-20T17:43:49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Aguzzi" userId="2ceb036d24bc606a" providerId="LiveId" clId="{850AEBA8-D76D-4EEA-AA57-97315E7F28D7}"/>
    <pc:docChg chg="undo redo custSel addSld delSld modSld sldOrd delMainMaster">
      <pc:chgData name="Cristiano Aguzzi" userId="2ceb036d24bc606a" providerId="LiveId" clId="{850AEBA8-D76D-4EEA-AA57-97315E7F28D7}" dt="2020-10-20T17:43:49.764" v="2906"/>
      <pc:docMkLst>
        <pc:docMk/>
      </pc:docMkLst>
      <pc:sldChg chg="addSp delSp modSp del mod">
        <pc:chgData name="Cristiano Aguzzi" userId="2ceb036d24bc606a" providerId="LiveId" clId="{850AEBA8-D76D-4EEA-AA57-97315E7F28D7}" dt="2020-10-19T10:14:58.557" v="394" actId="47"/>
        <pc:sldMkLst>
          <pc:docMk/>
          <pc:sldMk cId="3406997364" sldId="257"/>
        </pc:sldMkLst>
        <pc:spChg chg="del mod">
          <ac:chgData name="Cristiano Aguzzi" userId="2ceb036d24bc606a" providerId="LiveId" clId="{850AEBA8-D76D-4EEA-AA57-97315E7F28D7}" dt="2020-10-19T10:14:57.634" v="393" actId="478"/>
          <ac:spMkLst>
            <pc:docMk/>
            <pc:sldMk cId="3406997364" sldId="257"/>
            <ac:spMk id="2" creationId="{9AD6E86F-5742-4D0B-911B-A24EF12B9E03}"/>
          </ac:spMkLst>
        </pc:spChg>
        <pc:spChg chg="del mod">
          <ac:chgData name="Cristiano Aguzzi" userId="2ceb036d24bc606a" providerId="LiveId" clId="{850AEBA8-D76D-4EEA-AA57-97315E7F28D7}" dt="2020-10-19T10:13:47.394" v="341" actId="478"/>
          <ac:spMkLst>
            <pc:docMk/>
            <pc:sldMk cId="3406997364" sldId="257"/>
            <ac:spMk id="3" creationId="{AD8B0A77-DB68-4A61-BFBA-3759F6513E5B}"/>
          </ac:spMkLst>
        </pc:spChg>
        <pc:spChg chg="add del mod">
          <ac:chgData name="Cristiano Aguzzi" userId="2ceb036d24bc606a" providerId="LiveId" clId="{850AEBA8-D76D-4EEA-AA57-97315E7F28D7}" dt="2020-10-19T10:13:48.812" v="342" actId="478"/>
          <ac:spMkLst>
            <pc:docMk/>
            <pc:sldMk cId="3406997364" sldId="257"/>
            <ac:spMk id="5" creationId="{2867F606-CAD1-4B9E-9DC1-65F47619B123}"/>
          </ac:spMkLst>
        </pc:spChg>
        <pc:spChg chg="add mod">
          <ac:chgData name="Cristiano Aguzzi" userId="2ceb036d24bc606a" providerId="LiveId" clId="{850AEBA8-D76D-4EEA-AA57-97315E7F28D7}" dt="2020-10-19T10:14:57.634" v="393" actId="478"/>
          <ac:spMkLst>
            <pc:docMk/>
            <pc:sldMk cId="3406997364" sldId="257"/>
            <ac:spMk id="7" creationId="{4EFB2C16-4353-490E-8502-11F9139D12EA}"/>
          </ac:spMkLst>
        </pc:spChg>
      </pc:sldChg>
      <pc:sldChg chg="addSp modSp mod modAnim">
        <pc:chgData name="Cristiano Aguzzi" userId="2ceb036d24bc606a" providerId="LiveId" clId="{850AEBA8-D76D-4EEA-AA57-97315E7F28D7}" dt="2020-10-19T17:04:02.833" v="507" actId="1076"/>
        <pc:sldMkLst>
          <pc:docMk/>
          <pc:sldMk cId="2172048468" sldId="264"/>
        </pc:sldMkLst>
        <pc:spChg chg="mod">
          <ac:chgData name="Cristiano Aguzzi" userId="2ceb036d24bc606a" providerId="LiveId" clId="{850AEBA8-D76D-4EEA-AA57-97315E7F28D7}" dt="2020-10-19T10:13:15.758" v="327" actId="20577"/>
          <ac:spMkLst>
            <pc:docMk/>
            <pc:sldMk cId="2172048468" sldId="264"/>
            <ac:spMk id="3" creationId="{BA2A46F1-050C-4D9F-BE80-BAC691EC47CA}"/>
          </ac:spMkLst>
        </pc:spChg>
        <pc:spChg chg="add mod">
          <ac:chgData name="Cristiano Aguzzi" userId="2ceb036d24bc606a" providerId="LiveId" clId="{850AEBA8-D76D-4EEA-AA57-97315E7F28D7}" dt="2020-10-19T17:04:02.833" v="507" actId="1076"/>
          <ac:spMkLst>
            <pc:docMk/>
            <pc:sldMk cId="2172048468" sldId="264"/>
            <ac:spMk id="7" creationId="{468A9112-4C2F-4618-93D0-74A2959A9EB2}"/>
          </ac:spMkLst>
        </pc:spChg>
        <pc:spChg chg="add mod">
          <ac:chgData name="Cristiano Aguzzi" userId="2ceb036d24bc606a" providerId="LiveId" clId="{850AEBA8-D76D-4EEA-AA57-97315E7F28D7}" dt="2020-10-19T17:03:57.903" v="506" actId="1076"/>
          <ac:spMkLst>
            <pc:docMk/>
            <pc:sldMk cId="2172048468" sldId="264"/>
            <ac:spMk id="8" creationId="{4A6D8A29-DA57-4DFB-A291-C24AB981EC96}"/>
          </ac:spMkLst>
        </pc:spChg>
      </pc:sldChg>
      <pc:sldChg chg="addSp delSp modSp mod">
        <pc:chgData name="Cristiano Aguzzi" userId="2ceb036d24bc606a" providerId="LiveId" clId="{850AEBA8-D76D-4EEA-AA57-97315E7F28D7}" dt="2020-10-19T13:32:08.826" v="490" actId="123"/>
        <pc:sldMkLst>
          <pc:docMk/>
          <pc:sldMk cId="1995404273" sldId="265"/>
        </pc:sldMkLst>
        <pc:spChg chg="mod">
          <ac:chgData name="Cristiano Aguzzi" userId="2ceb036d24bc606a" providerId="LiveId" clId="{850AEBA8-D76D-4EEA-AA57-97315E7F28D7}" dt="2020-10-19T13:32:08.826" v="490" actId="123"/>
          <ac:spMkLst>
            <pc:docMk/>
            <pc:sldMk cId="1995404273" sldId="265"/>
            <ac:spMk id="3" creationId="{679D98B2-76EA-447F-83A8-C668EDE1F838}"/>
          </ac:spMkLst>
        </pc:spChg>
        <pc:spChg chg="add mod">
          <ac:chgData name="Cristiano Aguzzi" userId="2ceb036d24bc606a" providerId="LiveId" clId="{850AEBA8-D76D-4EEA-AA57-97315E7F28D7}" dt="2020-10-19T09:26:45.839" v="160" actId="1076"/>
          <ac:spMkLst>
            <pc:docMk/>
            <pc:sldMk cId="1995404273" sldId="265"/>
            <ac:spMk id="17" creationId="{E2A15769-707C-4E27-966D-5123C75E98E8}"/>
          </ac:spMkLst>
        </pc:spChg>
        <pc:spChg chg="add mod">
          <ac:chgData name="Cristiano Aguzzi" userId="2ceb036d24bc606a" providerId="LiveId" clId="{850AEBA8-D76D-4EEA-AA57-97315E7F28D7}" dt="2020-10-19T09:27:24.799" v="199" actId="790"/>
          <ac:spMkLst>
            <pc:docMk/>
            <pc:sldMk cId="1995404273" sldId="265"/>
            <ac:spMk id="18" creationId="{75DEF57C-EE92-4D8F-AFE1-E95D5568243C}"/>
          </ac:spMkLst>
        </pc:spChg>
        <pc:spChg chg="add mod">
          <ac:chgData name="Cristiano Aguzzi" userId="2ceb036d24bc606a" providerId="LiveId" clId="{850AEBA8-D76D-4EEA-AA57-97315E7F28D7}" dt="2020-10-19T09:29:29.114" v="216" actId="20577"/>
          <ac:spMkLst>
            <pc:docMk/>
            <pc:sldMk cId="1995404273" sldId="265"/>
            <ac:spMk id="21" creationId="{B686D0C8-FF89-45E7-95D9-1B9EF19B8E0D}"/>
          </ac:spMkLst>
        </pc:spChg>
        <pc:spChg chg="add mod">
          <ac:chgData name="Cristiano Aguzzi" userId="2ceb036d24bc606a" providerId="LiveId" clId="{850AEBA8-D76D-4EEA-AA57-97315E7F28D7}" dt="2020-10-19T09:30:03.135" v="227" actId="20577"/>
          <ac:spMkLst>
            <pc:docMk/>
            <pc:sldMk cId="1995404273" sldId="265"/>
            <ac:spMk id="22" creationId="{4D525B4B-B42D-401A-BAC4-3C29106037B3}"/>
          </ac:spMkLst>
        </pc:spChg>
        <pc:picChg chg="add del mod">
          <ac:chgData name="Cristiano Aguzzi" userId="2ceb036d24bc606a" providerId="LiveId" clId="{850AEBA8-D76D-4EEA-AA57-97315E7F28D7}" dt="2020-10-19T09:24:23.518" v="122" actId="478"/>
          <ac:picMkLst>
            <pc:docMk/>
            <pc:sldMk cId="1995404273" sldId="265"/>
            <ac:picMk id="8" creationId="{93610FE3-AB13-4C25-A33C-50AD7987127C}"/>
          </ac:picMkLst>
        </pc:picChg>
        <pc:picChg chg="add mod">
          <ac:chgData name="Cristiano Aguzzi" userId="2ceb036d24bc606a" providerId="LiveId" clId="{850AEBA8-D76D-4EEA-AA57-97315E7F28D7}" dt="2020-10-19T09:26:11.173" v="148" actId="207"/>
          <ac:picMkLst>
            <pc:docMk/>
            <pc:sldMk cId="1995404273" sldId="265"/>
            <ac:picMk id="10" creationId="{7AC1505A-4840-49F8-81CF-603C2BF56980}"/>
          </ac:picMkLst>
        </pc:picChg>
        <pc:picChg chg="add mod">
          <ac:chgData name="Cristiano Aguzzi" userId="2ceb036d24bc606a" providerId="LiveId" clId="{850AEBA8-D76D-4EEA-AA57-97315E7F28D7}" dt="2020-10-19T09:26:57.432" v="164" actId="12788"/>
          <ac:picMkLst>
            <pc:docMk/>
            <pc:sldMk cId="1995404273" sldId="265"/>
            <ac:picMk id="12" creationId="{C094C16D-58A0-4551-9583-2BB96416C275}"/>
          </ac:picMkLst>
        </pc:picChg>
        <pc:picChg chg="add mod">
          <ac:chgData name="Cristiano Aguzzi" userId="2ceb036d24bc606a" providerId="LiveId" clId="{850AEBA8-D76D-4EEA-AA57-97315E7F28D7}" dt="2020-10-19T09:26:11.173" v="148" actId="207"/>
          <ac:picMkLst>
            <pc:docMk/>
            <pc:sldMk cId="1995404273" sldId="265"/>
            <ac:picMk id="14" creationId="{B962A7CD-1C0C-4A60-82D3-932E0069FC4F}"/>
          </ac:picMkLst>
        </pc:picChg>
        <pc:picChg chg="add mod">
          <ac:chgData name="Cristiano Aguzzi" userId="2ceb036d24bc606a" providerId="LiveId" clId="{850AEBA8-D76D-4EEA-AA57-97315E7F28D7}" dt="2020-10-19T09:26:11.173" v="148" actId="207"/>
          <ac:picMkLst>
            <pc:docMk/>
            <pc:sldMk cId="1995404273" sldId="265"/>
            <ac:picMk id="16" creationId="{E5477CD6-DB88-4067-9ECA-EB4674267B60}"/>
          </ac:picMkLst>
        </pc:picChg>
        <pc:picChg chg="add del mod">
          <ac:chgData name="Cristiano Aguzzi" userId="2ceb036d24bc606a" providerId="LiveId" clId="{850AEBA8-D76D-4EEA-AA57-97315E7F28D7}" dt="2020-10-19T09:28:59.343" v="204" actId="478"/>
          <ac:picMkLst>
            <pc:docMk/>
            <pc:sldMk cId="1995404273" sldId="265"/>
            <ac:picMk id="20" creationId="{8B9B0E3B-84C9-4A8E-845C-75299B5623CD}"/>
          </ac:picMkLst>
        </pc:picChg>
      </pc:sldChg>
      <pc:sldChg chg="addSp delSp modSp mod">
        <pc:chgData name="Cristiano Aguzzi" userId="2ceb036d24bc606a" providerId="LiveId" clId="{850AEBA8-D76D-4EEA-AA57-97315E7F28D7}" dt="2020-10-20T17:13:04.033" v="2260" actId="1076"/>
        <pc:sldMkLst>
          <pc:docMk/>
          <pc:sldMk cId="2503841330" sldId="266"/>
        </pc:sldMkLst>
        <pc:spChg chg="add del mod">
          <ac:chgData name="Cristiano Aguzzi" userId="2ceb036d24bc606a" providerId="LiveId" clId="{850AEBA8-D76D-4EEA-AA57-97315E7F28D7}" dt="2020-10-20T17:12:21.751" v="2247" actId="14100"/>
          <ac:spMkLst>
            <pc:docMk/>
            <pc:sldMk cId="2503841330" sldId="266"/>
            <ac:spMk id="3" creationId="{CCA66B31-D4A3-4B06-96C4-16011DBEECFE}"/>
          </ac:spMkLst>
        </pc:spChg>
        <pc:spChg chg="add del mod">
          <ac:chgData name="Cristiano Aguzzi" userId="2ceb036d24bc606a" providerId="LiveId" clId="{850AEBA8-D76D-4EEA-AA57-97315E7F28D7}" dt="2020-10-20T17:12:16.930" v="2245" actId="478"/>
          <ac:spMkLst>
            <pc:docMk/>
            <pc:sldMk cId="2503841330" sldId="266"/>
            <ac:spMk id="7" creationId="{8624F0FF-DB77-4A53-9122-7DD53B548407}"/>
          </ac:spMkLst>
        </pc:spChg>
        <pc:spChg chg="add mod">
          <ac:chgData name="Cristiano Aguzzi" userId="2ceb036d24bc606a" providerId="LiveId" clId="{850AEBA8-D76D-4EEA-AA57-97315E7F28D7}" dt="2020-10-20T17:11:45.414" v="2231" actId="571"/>
          <ac:spMkLst>
            <pc:docMk/>
            <pc:sldMk cId="2503841330" sldId="266"/>
            <ac:spMk id="8" creationId="{7F8F2EA2-D522-495C-A41F-3861A87AD4E5}"/>
          </ac:spMkLst>
        </pc:spChg>
        <pc:spChg chg="add mod">
          <ac:chgData name="Cristiano Aguzzi" userId="2ceb036d24bc606a" providerId="LiveId" clId="{850AEBA8-D76D-4EEA-AA57-97315E7F28D7}" dt="2020-10-20T17:12:50.422" v="2254" actId="571"/>
          <ac:spMkLst>
            <pc:docMk/>
            <pc:sldMk cId="2503841330" sldId="266"/>
            <ac:spMk id="14" creationId="{76739569-0636-49B8-97DB-9F52BEAC2894}"/>
          </ac:spMkLst>
        </pc:spChg>
        <pc:spChg chg="add mod">
          <ac:chgData name="Cristiano Aguzzi" userId="2ceb036d24bc606a" providerId="LiveId" clId="{850AEBA8-D76D-4EEA-AA57-97315E7F28D7}" dt="2020-10-20T17:12:52.576" v="2256" actId="571"/>
          <ac:spMkLst>
            <pc:docMk/>
            <pc:sldMk cId="2503841330" sldId="266"/>
            <ac:spMk id="16" creationId="{33851C94-0634-45EE-9C22-41D12CB443DF}"/>
          </ac:spMkLst>
        </pc:spChg>
        <pc:picChg chg="add mod">
          <ac:chgData name="Cristiano Aguzzi" userId="2ceb036d24bc606a" providerId="LiveId" clId="{850AEBA8-D76D-4EEA-AA57-97315E7F28D7}" dt="2020-10-20T17:11:45.414" v="2231" actId="571"/>
          <ac:picMkLst>
            <pc:docMk/>
            <pc:sldMk cId="2503841330" sldId="266"/>
            <ac:picMk id="9" creationId="{5AFBEF52-C084-42EE-A091-E7388F9B6420}"/>
          </ac:picMkLst>
        </pc:picChg>
        <pc:picChg chg="add mod">
          <ac:chgData name="Cristiano Aguzzi" userId="2ceb036d24bc606a" providerId="LiveId" clId="{850AEBA8-D76D-4EEA-AA57-97315E7F28D7}" dt="2020-10-20T17:12:50.422" v="2254" actId="571"/>
          <ac:picMkLst>
            <pc:docMk/>
            <pc:sldMk cId="2503841330" sldId="266"/>
            <ac:picMk id="15" creationId="{5A2E6059-F466-40A4-B30B-AD06A135A0FF}"/>
          </ac:picMkLst>
        </pc:picChg>
        <pc:picChg chg="add mod">
          <ac:chgData name="Cristiano Aguzzi" userId="2ceb036d24bc606a" providerId="LiveId" clId="{850AEBA8-D76D-4EEA-AA57-97315E7F28D7}" dt="2020-10-20T17:12:52.576" v="2256" actId="571"/>
          <ac:picMkLst>
            <pc:docMk/>
            <pc:sldMk cId="2503841330" sldId="266"/>
            <ac:picMk id="17" creationId="{5FFCAB4E-E65E-4DB5-9509-36278D53D3D8}"/>
          </ac:picMkLst>
        </pc:picChg>
        <pc:picChg chg="add del mod">
          <ac:chgData name="Cristiano Aguzzi" userId="2ceb036d24bc606a" providerId="LiveId" clId="{850AEBA8-D76D-4EEA-AA57-97315E7F28D7}" dt="2020-10-20T17:12:16.933" v="2246"/>
          <ac:picMkLst>
            <pc:docMk/>
            <pc:sldMk cId="2503841330" sldId="266"/>
            <ac:picMk id="1026" creationId="{990A3820-50F3-4936-8947-3EBA9887A047}"/>
          </ac:picMkLst>
        </pc:picChg>
        <pc:picChg chg="add del mod">
          <ac:chgData name="Cristiano Aguzzi" userId="2ceb036d24bc606a" providerId="LiveId" clId="{850AEBA8-D76D-4EEA-AA57-97315E7F28D7}" dt="2020-10-20T17:12:16.155" v="2244"/>
          <ac:picMkLst>
            <pc:docMk/>
            <pc:sldMk cId="2503841330" sldId="266"/>
            <ac:picMk id="1028" creationId="{3DF6A370-3FA4-4282-9043-0EC6E09B7B7D}"/>
          </ac:picMkLst>
        </pc:picChg>
        <pc:picChg chg="add mod">
          <ac:chgData name="Cristiano Aguzzi" userId="2ceb036d24bc606a" providerId="LiveId" clId="{850AEBA8-D76D-4EEA-AA57-97315E7F28D7}" dt="2020-10-20T17:13:04.033" v="2260" actId="1076"/>
          <ac:picMkLst>
            <pc:docMk/>
            <pc:sldMk cId="2503841330" sldId="266"/>
            <ac:picMk id="1030" creationId="{CC4C30A1-9194-4D5F-A27F-EF34FC2B054E}"/>
          </ac:picMkLst>
        </pc:picChg>
        <pc:picChg chg="add mod">
          <ac:chgData name="Cristiano Aguzzi" userId="2ceb036d24bc606a" providerId="LiveId" clId="{850AEBA8-D76D-4EEA-AA57-97315E7F28D7}" dt="2020-10-20T17:13:02.852" v="2259" actId="1076"/>
          <ac:picMkLst>
            <pc:docMk/>
            <pc:sldMk cId="2503841330" sldId="266"/>
            <ac:picMk id="1032" creationId="{C7E3F018-567E-4F7C-AC8D-B339D6174ECD}"/>
          </ac:picMkLst>
        </pc:picChg>
      </pc:sldChg>
      <pc:sldChg chg="del">
        <pc:chgData name="Cristiano Aguzzi" userId="2ceb036d24bc606a" providerId="LiveId" clId="{850AEBA8-D76D-4EEA-AA57-97315E7F28D7}" dt="2020-10-19T10:17:43.653" v="486" actId="47"/>
        <pc:sldMkLst>
          <pc:docMk/>
          <pc:sldMk cId="178037123" sldId="267"/>
        </pc:sldMkLst>
      </pc:sldChg>
      <pc:sldChg chg="addSp delSp modSp add mod">
        <pc:chgData name="Cristiano Aguzzi" userId="2ceb036d24bc606a" providerId="LiveId" clId="{850AEBA8-D76D-4EEA-AA57-97315E7F28D7}" dt="2020-10-19T09:33:17.564" v="315" actId="14100"/>
        <pc:sldMkLst>
          <pc:docMk/>
          <pc:sldMk cId="648227230" sldId="268"/>
        </pc:sldMkLst>
        <pc:spChg chg="del">
          <ac:chgData name="Cristiano Aguzzi" userId="2ceb036d24bc606a" providerId="LiveId" clId="{850AEBA8-D76D-4EEA-AA57-97315E7F28D7}" dt="2020-10-19T09:31:03.925" v="229" actId="478"/>
          <ac:spMkLst>
            <pc:docMk/>
            <pc:sldMk cId="648227230" sldId="268"/>
            <ac:spMk id="3" creationId="{679D98B2-76EA-447F-83A8-C668EDE1F838}"/>
          </ac:spMkLst>
        </pc:spChg>
        <pc:spChg chg="add del mod">
          <ac:chgData name="Cristiano Aguzzi" userId="2ceb036d24bc606a" providerId="LiveId" clId="{850AEBA8-D76D-4EEA-AA57-97315E7F28D7}" dt="2020-10-19T09:31:09.244" v="230" actId="478"/>
          <ac:spMkLst>
            <pc:docMk/>
            <pc:sldMk cId="648227230" sldId="268"/>
            <ac:spMk id="8" creationId="{DA58C131-755C-4318-B104-86FE76F6CB2F}"/>
          </ac:spMkLst>
        </pc:spChg>
        <pc:spChg chg="add del">
          <ac:chgData name="Cristiano Aguzzi" userId="2ceb036d24bc606a" providerId="LiveId" clId="{850AEBA8-D76D-4EEA-AA57-97315E7F28D7}" dt="2020-10-19T09:31:54.544" v="240"/>
          <ac:spMkLst>
            <pc:docMk/>
            <pc:sldMk cId="648227230" sldId="268"/>
            <ac:spMk id="9" creationId="{F75FA7F0-0936-40DE-8E35-218DB4EC8CDB}"/>
          </ac:spMkLst>
        </pc:spChg>
        <pc:spChg chg="del">
          <ac:chgData name="Cristiano Aguzzi" userId="2ceb036d24bc606a" providerId="LiveId" clId="{850AEBA8-D76D-4EEA-AA57-97315E7F28D7}" dt="2020-10-19T09:31:13.992" v="235" actId="478"/>
          <ac:spMkLst>
            <pc:docMk/>
            <pc:sldMk cId="648227230" sldId="268"/>
            <ac:spMk id="17" creationId="{E2A15769-707C-4E27-966D-5123C75E98E8}"/>
          </ac:spMkLst>
        </pc:spChg>
        <pc:spChg chg="del">
          <ac:chgData name="Cristiano Aguzzi" userId="2ceb036d24bc606a" providerId="LiveId" clId="{850AEBA8-D76D-4EEA-AA57-97315E7F28D7}" dt="2020-10-19T09:31:15.500" v="236" actId="478"/>
          <ac:spMkLst>
            <pc:docMk/>
            <pc:sldMk cId="648227230" sldId="268"/>
            <ac:spMk id="18" creationId="{75DEF57C-EE92-4D8F-AFE1-E95D5568243C}"/>
          </ac:spMkLst>
        </pc:spChg>
        <pc:spChg chg="add del mod">
          <ac:chgData name="Cristiano Aguzzi" userId="2ceb036d24bc606a" providerId="LiveId" clId="{850AEBA8-D76D-4EEA-AA57-97315E7F28D7}" dt="2020-10-19T09:32:58.361" v="310" actId="22"/>
          <ac:spMkLst>
            <pc:docMk/>
            <pc:sldMk cId="648227230" sldId="268"/>
            <ac:spMk id="19" creationId="{6027F61A-4A55-4C0C-ABA9-3726C4589069}"/>
          </ac:spMkLst>
        </pc:spChg>
        <pc:spChg chg="del">
          <ac:chgData name="Cristiano Aguzzi" userId="2ceb036d24bc606a" providerId="LiveId" clId="{850AEBA8-D76D-4EEA-AA57-97315E7F28D7}" dt="2020-10-19T09:31:16.695" v="237" actId="478"/>
          <ac:spMkLst>
            <pc:docMk/>
            <pc:sldMk cId="648227230" sldId="268"/>
            <ac:spMk id="21" creationId="{B686D0C8-FF89-45E7-95D9-1B9EF19B8E0D}"/>
          </ac:spMkLst>
        </pc:spChg>
        <pc:spChg chg="add del">
          <ac:chgData name="Cristiano Aguzzi" userId="2ceb036d24bc606a" providerId="LiveId" clId="{850AEBA8-D76D-4EEA-AA57-97315E7F28D7}" dt="2020-10-19T09:33:02.292" v="312" actId="478"/>
          <ac:spMkLst>
            <pc:docMk/>
            <pc:sldMk cId="648227230" sldId="268"/>
            <ac:spMk id="22" creationId="{4D525B4B-B42D-401A-BAC4-3C29106037B3}"/>
          </ac:spMkLst>
        </pc:spChg>
        <pc:picChg chg="del">
          <ac:chgData name="Cristiano Aguzzi" userId="2ceb036d24bc606a" providerId="LiveId" clId="{850AEBA8-D76D-4EEA-AA57-97315E7F28D7}" dt="2020-10-19T09:31:12.343" v="234" actId="478"/>
          <ac:picMkLst>
            <pc:docMk/>
            <pc:sldMk cId="648227230" sldId="268"/>
            <ac:picMk id="10" creationId="{7AC1505A-4840-49F8-81CF-603C2BF56980}"/>
          </ac:picMkLst>
        </pc:picChg>
        <pc:picChg chg="del">
          <ac:chgData name="Cristiano Aguzzi" userId="2ceb036d24bc606a" providerId="LiveId" clId="{850AEBA8-D76D-4EEA-AA57-97315E7F28D7}" dt="2020-10-19T09:31:10.352" v="231" actId="478"/>
          <ac:picMkLst>
            <pc:docMk/>
            <pc:sldMk cId="648227230" sldId="268"/>
            <ac:picMk id="12" creationId="{C094C16D-58A0-4551-9583-2BB96416C275}"/>
          </ac:picMkLst>
        </pc:picChg>
        <pc:picChg chg="del">
          <ac:chgData name="Cristiano Aguzzi" userId="2ceb036d24bc606a" providerId="LiveId" clId="{850AEBA8-D76D-4EEA-AA57-97315E7F28D7}" dt="2020-10-19T09:31:10.971" v="232" actId="478"/>
          <ac:picMkLst>
            <pc:docMk/>
            <pc:sldMk cId="648227230" sldId="268"/>
            <ac:picMk id="14" creationId="{B962A7CD-1C0C-4A60-82D3-932E0069FC4F}"/>
          </ac:picMkLst>
        </pc:picChg>
        <pc:picChg chg="add mod">
          <ac:chgData name="Cristiano Aguzzi" userId="2ceb036d24bc606a" providerId="LiveId" clId="{850AEBA8-D76D-4EEA-AA57-97315E7F28D7}" dt="2020-10-19T09:33:17.564" v="315" actId="14100"/>
          <ac:picMkLst>
            <pc:docMk/>
            <pc:sldMk cId="648227230" sldId="268"/>
            <ac:picMk id="15" creationId="{9C0E9FF0-E211-41C4-9514-9D5F9D0193CD}"/>
          </ac:picMkLst>
        </pc:picChg>
        <pc:picChg chg="del">
          <ac:chgData name="Cristiano Aguzzi" userId="2ceb036d24bc606a" providerId="LiveId" clId="{850AEBA8-D76D-4EEA-AA57-97315E7F28D7}" dt="2020-10-19T09:31:11.618" v="233" actId="478"/>
          <ac:picMkLst>
            <pc:docMk/>
            <pc:sldMk cId="648227230" sldId="268"/>
            <ac:picMk id="16" creationId="{E5477CD6-DB88-4067-9ECA-EB4674267B60}"/>
          </ac:picMkLst>
        </pc:picChg>
      </pc:sldChg>
      <pc:sldChg chg="addSp delSp modSp add mod modAnim">
        <pc:chgData name="Cristiano Aguzzi" userId="2ceb036d24bc606a" providerId="LiveId" clId="{850AEBA8-D76D-4EEA-AA57-97315E7F28D7}" dt="2020-10-19T17:23:41.705" v="986" actId="1076"/>
        <pc:sldMkLst>
          <pc:docMk/>
          <pc:sldMk cId="2258360686" sldId="269"/>
        </pc:sldMkLst>
        <pc:spChg chg="mod">
          <ac:chgData name="Cristiano Aguzzi" userId="2ceb036d24bc606a" providerId="LiveId" clId="{850AEBA8-D76D-4EEA-AA57-97315E7F28D7}" dt="2020-10-19T10:15:12.439" v="403" actId="20577"/>
          <ac:spMkLst>
            <pc:docMk/>
            <pc:sldMk cId="2258360686" sldId="269"/>
            <ac:spMk id="2" creationId="{AE9F49D9-C0EE-411F-AE54-4840B275B14B}"/>
          </ac:spMkLst>
        </pc:spChg>
        <pc:spChg chg="del mod">
          <ac:chgData name="Cristiano Aguzzi" userId="2ceb036d24bc606a" providerId="LiveId" clId="{850AEBA8-D76D-4EEA-AA57-97315E7F28D7}" dt="2020-10-19T16:59:36.179" v="491" actId="478"/>
          <ac:spMkLst>
            <pc:docMk/>
            <pc:sldMk cId="2258360686" sldId="269"/>
            <ac:spMk id="3" creationId="{BA2A46F1-050C-4D9F-BE80-BAC691EC47CA}"/>
          </ac:spMkLst>
        </pc:spChg>
        <pc:spChg chg="add mod">
          <ac:chgData name="Cristiano Aguzzi" userId="2ceb036d24bc606a" providerId="LiveId" clId="{850AEBA8-D76D-4EEA-AA57-97315E7F28D7}" dt="2020-10-19T17:23:41.705" v="986" actId="1076"/>
          <ac:spMkLst>
            <pc:docMk/>
            <pc:sldMk cId="2258360686" sldId="269"/>
            <ac:spMk id="32" creationId="{91C256F3-BE96-438F-8CBC-D05D3D0BE58F}"/>
          </ac:spMkLst>
        </pc:spChg>
        <pc:spChg chg="add mod">
          <ac:chgData name="Cristiano Aguzzi" userId="2ceb036d24bc606a" providerId="LiveId" clId="{850AEBA8-D76D-4EEA-AA57-97315E7F28D7}" dt="2020-10-19T17:23:41.705" v="986" actId="1076"/>
          <ac:spMkLst>
            <pc:docMk/>
            <pc:sldMk cId="2258360686" sldId="269"/>
            <ac:spMk id="34" creationId="{4BAED7DF-7F6D-4E03-AFAD-94FDE7DD1F2F}"/>
          </ac:spMkLst>
        </pc:spChg>
        <pc:spChg chg="add mod">
          <ac:chgData name="Cristiano Aguzzi" userId="2ceb036d24bc606a" providerId="LiveId" clId="{850AEBA8-D76D-4EEA-AA57-97315E7F28D7}" dt="2020-10-19T17:23:41.705" v="986" actId="1076"/>
          <ac:spMkLst>
            <pc:docMk/>
            <pc:sldMk cId="2258360686" sldId="269"/>
            <ac:spMk id="36" creationId="{622E0E23-B2EF-4C60-ACB6-AA871272B6AC}"/>
          </ac:spMkLst>
        </pc:spChg>
        <pc:spChg chg="add mod">
          <ac:chgData name="Cristiano Aguzzi" userId="2ceb036d24bc606a" providerId="LiveId" clId="{850AEBA8-D76D-4EEA-AA57-97315E7F28D7}" dt="2020-10-19T17:23:41.705" v="986" actId="1076"/>
          <ac:spMkLst>
            <pc:docMk/>
            <pc:sldMk cId="2258360686" sldId="269"/>
            <ac:spMk id="38" creationId="{C17C909F-A270-446D-A2B6-F141CB224459}"/>
          </ac:spMkLst>
        </pc:spChg>
        <pc:spChg chg="add mod">
          <ac:chgData name="Cristiano Aguzzi" userId="2ceb036d24bc606a" providerId="LiveId" clId="{850AEBA8-D76D-4EEA-AA57-97315E7F28D7}" dt="2020-10-19T17:17:29.809" v="867"/>
          <ac:spMkLst>
            <pc:docMk/>
            <pc:sldMk cId="2258360686" sldId="269"/>
            <ac:spMk id="40" creationId="{0D83A197-88F5-4D40-8867-332AB55DCCA5}"/>
          </ac:spMkLst>
        </pc:spChg>
        <pc:spChg chg="add mod">
          <ac:chgData name="Cristiano Aguzzi" userId="2ceb036d24bc606a" providerId="LiveId" clId="{850AEBA8-D76D-4EEA-AA57-97315E7F28D7}" dt="2020-10-19T17:23:41.705" v="986" actId="1076"/>
          <ac:spMkLst>
            <pc:docMk/>
            <pc:sldMk cId="2258360686" sldId="269"/>
            <ac:spMk id="41" creationId="{4C300EF7-A61F-46E0-84E8-C85CFE7DD3E2}"/>
          </ac:spMkLst>
        </pc:spChg>
        <pc:spChg chg="add mod">
          <ac:chgData name="Cristiano Aguzzi" userId="2ceb036d24bc606a" providerId="LiveId" clId="{850AEBA8-D76D-4EEA-AA57-97315E7F28D7}" dt="2020-10-19T17:23:41.705" v="986" actId="1076"/>
          <ac:spMkLst>
            <pc:docMk/>
            <pc:sldMk cId="2258360686" sldId="269"/>
            <ac:spMk id="42" creationId="{084817C9-25A8-45D8-A2FB-2E82E77D052D}"/>
          </ac:spMkLst>
        </pc:spChg>
        <pc:spChg chg="add mod">
          <ac:chgData name="Cristiano Aguzzi" userId="2ceb036d24bc606a" providerId="LiveId" clId="{850AEBA8-D76D-4EEA-AA57-97315E7F28D7}" dt="2020-10-19T17:23:41.705" v="986" actId="1076"/>
          <ac:spMkLst>
            <pc:docMk/>
            <pc:sldMk cId="2258360686" sldId="269"/>
            <ac:spMk id="43" creationId="{D74A4D5B-9F54-48A3-BB9A-5286FF035895}"/>
          </ac:spMkLst>
        </pc:spChg>
        <pc:spChg chg="add mod">
          <ac:chgData name="Cristiano Aguzzi" userId="2ceb036d24bc606a" providerId="LiveId" clId="{850AEBA8-D76D-4EEA-AA57-97315E7F28D7}" dt="2020-10-19T17:23:41.705" v="986" actId="1076"/>
          <ac:spMkLst>
            <pc:docMk/>
            <pc:sldMk cId="2258360686" sldId="269"/>
            <ac:spMk id="44" creationId="{94A3F87B-DC79-4B1F-BBF5-DF84B17D94D5}"/>
          </ac:spMkLst>
        </pc:spChg>
        <pc:spChg chg="add mod">
          <ac:chgData name="Cristiano Aguzzi" userId="2ceb036d24bc606a" providerId="LiveId" clId="{850AEBA8-D76D-4EEA-AA57-97315E7F28D7}" dt="2020-10-19T17:23:41.705" v="986" actId="1076"/>
          <ac:spMkLst>
            <pc:docMk/>
            <pc:sldMk cId="2258360686" sldId="269"/>
            <ac:spMk id="45" creationId="{4621D460-B588-45A3-B281-7410C7195F83}"/>
          </ac:spMkLst>
        </pc:spChg>
        <pc:picChg chg="add del mod">
          <ac:chgData name="Cristiano Aguzzi" userId="2ceb036d24bc606a" providerId="LiveId" clId="{850AEBA8-D76D-4EEA-AA57-97315E7F28D7}" dt="2020-10-19T17:09:05.810" v="553" actId="478"/>
          <ac:picMkLst>
            <pc:docMk/>
            <pc:sldMk cId="2258360686" sldId="269"/>
            <ac:picMk id="8" creationId="{3210DDD3-470B-47D8-B809-2D1DD3AC4C6F}"/>
          </ac:picMkLst>
        </pc:picChg>
        <pc:picChg chg="add mod">
          <ac:chgData name="Cristiano Aguzzi" userId="2ceb036d24bc606a" providerId="LiveId" clId="{850AEBA8-D76D-4EEA-AA57-97315E7F28D7}" dt="2020-10-19T17:23:41.705" v="986" actId="1076"/>
          <ac:picMkLst>
            <pc:docMk/>
            <pc:sldMk cId="2258360686" sldId="269"/>
            <ac:picMk id="10" creationId="{1CBC5D80-526D-4237-85FD-CA55A2217002}"/>
          </ac:picMkLst>
        </pc:picChg>
        <pc:picChg chg="add mod">
          <ac:chgData name="Cristiano Aguzzi" userId="2ceb036d24bc606a" providerId="LiveId" clId="{850AEBA8-D76D-4EEA-AA57-97315E7F28D7}" dt="2020-10-19T17:23:41.705" v="986" actId="1076"/>
          <ac:picMkLst>
            <pc:docMk/>
            <pc:sldMk cId="2258360686" sldId="269"/>
            <ac:picMk id="12" creationId="{8E12BCC8-05CA-4C0A-AE96-3B1A3EA25FB9}"/>
          </ac:picMkLst>
        </pc:picChg>
        <pc:picChg chg="add mod">
          <ac:chgData name="Cristiano Aguzzi" userId="2ceb036d24bc606a" providerId="LiveId" clId="{850AEBA8-D76D-4EEA-AA57-97315E7F28D7}" dt="2020-10-19T17:23:41.705" v="986" actId="1076"/>
          <ac:picMkLst>
            <pc:docMk/>
            <pc:sldMk cId="2258360686" sldId="269"/>
            <ac:picMk id="14" creationId="{071AE4BB-74B7-404B-A7E2-5C4E89CF6B8F}"/>
          </ac:picMkLst>
        </pc:picChg>
        <pc:picChg chg="add mod">
          <ac:chgData name="Cristiano Aguzzi" userId="2ceb036d24bc606a" providerId="LiveId" clId="{850AEBA8-D76D-4EEA-AA57-97315E7F28D7}" dt="2020-10-19T17:23:41.705" v="986" actId="1076"/>
          <ac:picMkLst>
            <pc:docMk/>
            <pc:sldMk cId="2258360686" sldId="269"/>
            <ac:picMk id="16" creationId="{6E241DA3-3D4D-4420-B3DC-CFB038400E25}"/>
          </ac:picMkLst>
        </pc:picChg>
        <pc:picChg chg="add mod">
          <ac:chgData name="Cristiano Aguzzi" userId="2ceb036d24bc606a" providerId="LiveId" clId="{850AEBA8-D76D-4EEA-AA57-97315E7F28D7}" dt="2020-10-19T17:23:41.705" v="986" actId="1076"/>
          <ac:picMkLst>
            <pc:docMk/>
            <pc:sldMk cId="2258360686" sldId="269"/>
            <ac:picMk id="18" creationId="{418B02DB-514A-4C69-8D7B-23CC7FD8A6E5}"/>
          </ac:picMkLst>
        </pc:picChg>
        <pc:cxnChg chg="add mod">
          <ac:chgData name="Cristiano Aguzzi" userId="2ceb036d24bc606a" providerId="LiveId" clId="{850AEBA8-D76D-4EEA-AA57-97315E7F28D7}" dt="2020-10-19T17:23:41.705" v="986" actId="1076"/>
          <ac:cxnSpMkLst>
            <pc:docMk/>
            <pc:sldMk cId="2258360686" sldId="269"/>
            <ac:cxnSpMk id="20" creationId="{DB35950B-F060-44CF-BDB5-6EF90BB24730}"/>
          </ac:cxnSpMkLst>
        </pc:cxnChg>
        <pc:cxnChg chg="add mod">
          <ac:chgData name="Cristiano Aguzzi" userId="2ceb036d24bc606a" providerId="LiveId" clId="{850AEBA8-D76D-4EEA-AA57-97315E7F28D7}" dt="2020-10-19T17:23:41.705" v="986" actId="1076"/>
          <ac:cxnSpMkLst>
            <pc:docMk/>
            <pc:sldMk cId="2258360686" sldId="269"/>
            <ac:cxnSpMk id="22" creationId="{238C9CAC-24D5-4D93-A585-1EC2D07EBA94}"/>
          </ac:cxnSpMkLst>
        </pc:cxnChg>
        <pc:cxnChg chg="add mod">
          <ac:chgData name="Cristiano Aguzzi" userId="2ceb036d24bc606a" providerId="LiveId" clId="{850AEBA8-D76D-4EEA-AA57-97315E7F28D7}" dt="2020-10-19T17:23:41.705" v="986" actId="1076"/>
          <ac:cxnSpMkLst>
            <pc:docMk/>
            <pc:sldMk cId="2258360686" sldId="269"/>
            <ac:cxnSpMk id="24" creationId="{42B36ABE-A35E-4857-BF8A-930109F8B99A}"/>
          </ac:cxnSpMkLst>
        </pc:cxnChg>
        <pc:cxnChg chg="add del mod">
          <ac:chgData name="Cristiano Aguzzi" userId="2ceb036d24bc606a" providerId="LiveId" clId="{850AEBA8-D76D-4EEA-AA57-97315E7F28D7}" dt="2020-10-19T17:17:57.350" v="872" actId="478"/>
          <ac:cxnSpMkLst>
            <pc:docMk/>
            <pc:sldMk cId="2258360686" sldId="269"/>
            <ac:cxnSpMk id="27" creationId="{275CEBB9-A562-4685-93E4-55B7209F30D8}"/>
          </ac:cxnSpMkLst>
        </pc:cxnChg>
        <pc:cxnChg chg="add del mod">
          <ac:chgData name="Cristiano Aguzzi" userId="2ceb036d24bc606a" providerId="LiveId" clId="{850AEBA8-D76D-4EEA-AA57-97315E7F28D7}" dt="2020-10-19T17:18:14.278" v="873" actId="478"/>
          <ac:cxnSpMkLst>
            <pc:docMk/>
            <pc:sldMk cId="2258360686" sldId="269"/>
            <ac:cxnSpMk id="29" creationId="{DC944C42-88BB-4F37-BC8E-AEA6FAD296EC}"/>
          </ac:cxnSpMkLst>
        </pc:cxnChg>
        <pc:cxnChg chg="add mod">
          <ac:chgData name="Cristiano Aguzzi" userId="2ceb036d24bc606a" providerId="LiveId" clId="{850AEBA8-D76D-4EEA-AA57-97315E7F28D7}" dt="2020-10-19T17:23:41.705" v="986" actId="1076"/>
          <ac:cxnSpMkLst>
            <pc:docMk/>
            <pc:sldMk cId="2258360686" sldId="269"/>
            <ac:cxnSpMk id="30" creationId="{0766723A-598A-48B6-8EF6-867833695D1C}"/>
          </ac:cxnSpMkLst>
        </pc:cxnChg>
        <pc:cxnChg chg="add del mod">
          <ac:chgData name="Cristiano Aguzzi" userId="2ceb036d24bc606a" providerId="LiveId" clId="{850AEBA8-D76D-4EEA-AA57-97315E7F28D7}" dt="2020-10-19T17:17:56.391" v="871" actId="478"/>
          <ac:cxnSpMkLst>
            <pc:docMk/>
            <pc:sldMk cId="2258360686" sldId="269"/>
            <ac:cxnSpMk id="31" creationId="{4886E6C9-C28F-4E9B-9F98-834B9D7E9C1D}"/>
          </ac:cxnSpMkLst>
        </pc:cxnChg>
        <pc:cxnChg chg="add del mod">
          <ac:chgData name="Cristiano Aguzzi" userId="2ceb036d24bc606a" providerId="LiveId" clId="{850AEBA8-D76D-4EEA-AA57-97315E7F28D7}" dt="2020-10-19T17:17:32.819" v="869" actId="478"/>
          <ac:cxnSpMkLst>
            <pc:docMk/>
            <pc:sldMk cId="2258360686" sldId="269"/>
            <ac:cxnSpMk id="39" creationId="{C4C42085-35F8-4D08-8F71-57C4EC3B7D4F}"/>
          </ac:cxnSpMkLst>
        </pc:cxnChg>
      </pc:sldChg>
      <pc:sldChg chg="modSp add del mod">
        <pc:chgData name="Cristiano Aguzzi" userId="2ceb036d24bc606a" providerId="LiveId" clId="{850AEBA8-D76D-4EEA-AA57-97315E7F28D7}" dt="2020-10-19T10:14:58.739" v="395" actId="47"/>
        <pc:sldMkLst>
          <pc:docMk/>
          <pc:sldMk cId="3350821491" sldId="269"/>
        </pc:sldMkLst>
        <pc:spChg chg="mod">
          <ac:chgData name="Cristiano Aguzzi" userId="2ceb036d24bc606a" providerId="LiveId" clId="{850AEBA8-D76D-4EEA-AA57-97315E7F28D7}" dt="2020-10-19T10:14:49.453" v="392" actId="113"/>
          <ac:spMkLst>
            <pc:docMk/>
            <pc:sldMk cId="3350821491" sldId="269"/>
            <ac:spMk id="2" creationId="{9AD6E86F-5742-4D0B-911B-A24EF12B9E03}"/>
          </ac:spMkLst>
        </pc:spChg>
      </pc:sldChg>
      <pc:sldChg chg="modSp add del mod">
        <pc:chgData name="Cristiano Aguzzi" userId="2ceb036d24bc606a" providerId="LiveId" clId="{850AEBA8-D76D-4EEA-AA57-97315E7F28D7}" dt="2020-10-19T17:58:28.693" v="1507" actId="47"/>
        <pc:sldMkLst>
          <pc:docMk/>
          <pc:sldMk cId="195161463" sldId="270"/>
        </pc:sldMkLst>
        <pc:spChg chg="mod">
          <ac:chgData name="Cristiano Aguzzi" userId="2ceb036d24bc606a" providerId="LiveId" clId="{850AEBA8-D76D-4EEA-AA57-97315E7F28D7}" dt="2020-10-19T10:15:19.580" v="411" actId="20577"/>
          <ac:spMkLst>
            <pc:docMk/>
            <pc:sldMk cId="195161463" sldId="270"/>
            <ac:spMk id="2" creationId="{AE9F49D9-C0EE-411F-AE54-4840B275B14B}"/>
          </ac:spMkLst>
        </pc:spChg>
      </pc:sldChg>
      <pc:sldChg chg="modSp add del mod">
        <pc:chgData name="Cristiano Aguzzi" userId="2ceb036d24bc606a" providerId="LiveId" clId="{850AEBA8-D76D-4EEA-AA57-97315E7F28D7}" dt="2020-10-19T10:14:59.712" v="396" actId="47"/>
        <pc:sldMkLst>
          <pc:docMk/>
          <pc:sldMk cId="3746571244" sldId="270"/>
        </pc:sldMkLst>
        <pc:spChg chg="mod">
          <ac:chgData name="Cristiano Aguzzi" userId="2ceb036d24bc606a" providerId="LiveId" clId="{850AEBA8-D76D-4EEA-AA57-97315E7F28D7}" dt="2020-10-19T10:14:17.814" v="390" actId="20577"/>
          <ac:spMkLst>
            <pc:docMk/>
            <pc:sldMk cId="3746571244" sldId="270"/>
            <ac:spMk id="2" creationId="{9AD6E86F-5742-4D0B-911B-A24EF12B9E03}"/>
          </ac:spMkLst>
        </pc:spChg>
      </pc:sldChg>
      <pc:sldChg chg="addSp delSp modSp new mod">
        <pc:chgData name="Cristiano Aguzzi" userId="2ceb036d24bc606a" providerId="LiveId" clId="{850AEBA8-D76D-4EEA-AA57-97315E7F28D7}" dt="2020-10-19T18:09:03.909" v="1698" actId="1076"/>
        <pc:sldMkLst>
          <pc:docMk/>
          <pc:sldMk cId="3607446605" sldId="271"/>
        </pc:sldMkLst>
        <pc:spChg chg="mod">
          <ac:chgData name="Cristiano Aguzzi" userId="2ceb036d24bc606a" providerId="LiveId" clId="{850AEBA8-D76D-4EEA-AA57-97315E7F28D7}" dt="2020-10-19T18:06:12.728" v="1654" actId="20577"/>
          <ac:spMkLst>
            <pc:docMk/>
            <pc:sldMk cId="3607446605" sldId="271"/>
            <ac:spMk id="2" creationId="{37F9530A-B8A8-4E48-B0F6-89047A356D2F}"/>
          </ac:spMkLst>
        </pc:spChg>
        <pc:spChg chg="del">
          <ac:chgData name="Cristiano Aguzzi" userId="2ceb036d24bc606a" providerId="LiveId" clId="{850AEBA8-D76D-4EEA-AA57-97315E7F28D7}" dt="2020-10-19T18:06:17.143" v="1655" actId="478"/>
          <ac:spMkLst>
            <pc:docMk/>
            <pc:sldMk cId="3607446605" sldId="271"/>
            <ac:spMk id="3" creationId="{0590C807-0FC8-4DB1-A06B-4D45B77E09FD}"/>
          </ac:spMkLst>
        </pc:spChg>
        <pc:spChg chg="add mod">
          <ac:chgData name="Cristiano Aguzzi" userId="2ceb036d24bc606a" providerId="LiveId" clId="{850AEBA8-D76D-4EEA-AA57-97315E7F28D7}" dt="2020-10-19T18:08:30.148" v="1686" actId="1076"/>
          <ac:spMkLst>
            <pc:docMk/>
            <pc:sldMk cId="3607446605" sldId="271"/>
            <ac:spMk id="12" creationId="{D69A7BB3-3831-47D3-9467-27459CE754DE}"/>
          </ac:spMkLst>
        </pc:spChg>
        <pc:spChg chg="add mod">
          <ac:chgData name="Cristiano Aguzzi" userId="2ceb036d24bc606a" providerId="LiveId" clId="{850AEBA8-D76D-4EEA-AA57-97315E7F28D7}" dt="2020-10-19T18:08:30.148" v="1686" actId="1076"/>
          <ac:spMkLst>
            <pc:docMk/>
            <pc:sldMk cId="3607446605" sldId="271"/>
            <ac:spMk id="14" creationId="{051FDE43-2301-4DBF-A49B-BFFE9BB3748E}"/>
          </ac:spMkLst>
        </pc:spChg>
        <pc:spChg chg="add mod">
          <ac:chgData name="Cristiano Aguzzi" userId="2ceb036d24bc606a" providerId="LiveId" clId="{850AEBA8-D76D-4EEA-AA57-97315E7F28D7}" dt="2020-10-19T18:08:35.696" v="1697" actId="20577"/>
          <ac:spMkLst>
            <pc:docMk/>
            <pc:sldMk cId="3607446605" sldId="271"/>
            <ac:spMk id="16" creationId="{03B76255-1CA4-4FE6-BD27-CE3CABC4A99A}"/>
          </ac:spMkLst>
        </pc:spChg>
        <pc:picChg chg="add del">
          <ac:chgData name="Cristiano Aguzzi" userId="2ceb036d24bc606a" providerId="LiveId" clId="{850AEBA8-D76D-4EEA-AA57-97315E7F28D7}" dt="2020-10-19T18:06:56.289" v="1659" actId="478"/>
          <ac:picMkLst>
            <pc:docMk/>
            <pc:sldMk cId="3607446605" sldId="271"/>
            <ac:picMk id="8" creationId="{4644A352-DEE8-4DD0-8135-5AAEE0A11A2A}"/>
          </ac:picMkLst>
        </pc:picChg>
        <pc:picChg chg="add mod">
          <ac:chgData name="Cristiano Aguzzi" userId="2ceb036d24bc606a" providerId="LiveId" clId="{850AEBA8-D76D-4EEA-AA57-97315E7F28D7}" dt="2020-10-19T18:09:03.909" v="1698" actId="1076"/>
          <ac:picMkLst>
            <pc:docMk/>
            <pc:sldMk cId="3607446605" sldId="271"/>
            <ac:picMk id="10" creationId="{9F9404E9-2DA9-4EF9-A400-517FCE420129}"/>
          </ac:picMkLst>
        </pc:picChg>
        <pc:picChg chg="add del">
          <ac:chgData name="Cristiano Aguzzi" userId="2ceb036d24bc606a" providerId="LiveId" clId="{850AEBA8-D76D-4EEA-AA57-97315E7F28D7}" dt="2020-10-19T18:08:08.650" v="1680" actId="478"/>
          <ac:picMkLst>
            <pc:docMk/>
            <pc:sldMk cId="3607446605" sldId="271"/>
            <ac:picMk id="18" creationId="{31042756-7A2D-4579-8160-6BE20E9DBFD0}"/>
          </ac:picMkLst>
        </pc:picChg>
        <pc:picChg chg="add mod">
          <ac:chgData name="Cristiano Aguzzi" userId="2ceb036d24bc606a" providerId="LiveId" clId="{850AEBA8-D76D-4EEA-AA57-97315E7F28D7}" dt="2020-10-19T18:07:13.625" v="1665" actId="1076"/>
          <ac:picMkLst>
            <pc:docMk/>
            <pc:sldMk cId="3607446605" sldId="271"/>
            <ac:picMk id="20" creationId="{892FA97F-7BEF-4BF0-B95B-AC3B2EF6BAE2}"/>
          </ac:picMkLst>
        </pc:picChg>
        <pc:picChg chg="add mod">
          <ac:chgData name="Cristiano Aguzzi" userId="2ceb036d24bc606a" providerId="LiveId" clId="{850AEBA8-D76D-4EEA-AA57-97315E7F28D7}" dt="2020-10-19T18:08:21.778" v="1684" actId="1076"/>
          <ac:picMkLst>
            <pc:docMk/>
            <pc:sldMk cId="3607446605" sldId="271"/>
            <ac:picMk id="22" creationId="{33306086-245F-43CC-B880-B75A070B81FD}"/>
          </ac:picMkLst>
        </pc:picChg>
      </pc:sldChg>
      <pc:sldChg chg="modSp new del mod">
        <pc:chgData name="Cristiano Aguzzi" userId="2ceb036d24bc606a" providerId="LiveId" clId="{850AEBA8-D76D-4EEA-AA57-97315E7F28D7}" dt="2020-10-19T18:16:59.210" v="2007" actId="47"/>
        <pc:sldMkLst>
          <pc:docMk/>
          <pc:sldMk cId="886767846" sldId="272"/>
        </pc:sldMkLst>
        <pc:spChg chg="mod">
          <ac:chgData name="Cristiano Aguzzi" userId="2ceb036d24bc606a" providerId="LiveId" clId="{850AEBA8-D76D-4EEA-AA57-97315E7F28D7}" dt="2020-10-19T10:15:52.642" v="473" actId="20577"/>
          <ac:spMkLst>
            <pc:docMk/>
            <pc:sldMk cId="886767846" sldId="272"/>
            <ac:spMk id="2" creationId="{3F4AD11C-800E-4DBB-9D68-D3F32C3A9ED1}"/>
          </ac:spMkLst>
        </pc:spChg>
      </pc:sldChg>
      <pc:sldChg chg="modSp new mod">
        <pc:chgData name="Cristiano Aguzzi" userId="2ceb036d24bc606a" providerId="LiveId" clId="{850AEBA8-D76D-4EEA-AA57-97315E7F28D7}" dt="2020-10-20T17:36:25.190" v="2880" actId="108"/>
        <pc:sldMkLst>
          <pc:docMk/>
          <pc:sldMk cId="1143940502" sldId="273"/>
        </pc:sldMkLst>
        <pc:spChg chg="mod">
          <ac:chgData name="Cristiano Aguzzi" userId="2ceb036d24bc606a" providerId="LiveId" clId="{850AEBA8-D76D-4EEA-AA57-97315E7F28D7}" dt="2020-10-19T10:17:39.265" v="485" actId="20577"/>
          <ac:spMkLst>
            <pc:docMk/>
            <pc:sldMk cId="1143940502" sldId="273"/>
            <ac:spMk id="2" creationId="{5756EF65-B0C4-4947-81BC-48245EC934F6}"/>
          </ac:spMkLst>
        </pc:spChg>
        <pc:spChg chg="mod">
          <ac:chgData name="Cristiano Aguzzi" userId="2ceb036d24bc606a" providerId="LiveId" clId="{850AEBA8-D76D-4EEA-AA57-97315E7F28D7}" dt="2020-10-20T17:36:25.190" v="2880" actId="108"/>
          <ac:spMkLst>
            <pc:docMk/>
            <pc:sldMk cId="1143940502" sldId="273"/>
            <ac:spMk id="3" creationId="{EB29833F-6EE2-49A9-8C60-1FE8755DEAAC}"/>
          </ac:spMkLst>
        </pc:spChg>
      </pc:sldChg>
      <pc:sldChg chg="add ord">
        <pc:chgData name="Cristiano Aguzzi" userId="2ceb036d24bc606a" providerId="LiveId" clId="{850AEBA8-D76D-4EEA-AA57-97315E7F28D7}" dt="2020-10-19T10:17:54.030" v="489"/>
        <pc:sldMkLst>
          <pc:docMk/>
          <pc:sldMk cId="1544497436" sldId="274"/>
        </pc:sldMkLst>
      </pc:sldChg>
      <pc:sldChg chg="add del">
        <pc:chgData name="Cristiano Aguzzi" userId="2ceb036d24bc606a" providerId="LiveId" clId="{850AEBA8-D76D-4EEA-AA57-97315E7F28D7}" dt="2020-10-19T17:29:19.007" v="1089" actId="47"/>
        <pc:sldMkLst>
          <pc:docMk/>
          <pc:sldMk cId="839168368" sldId="275"/>
        </pc:sldMkLst>
      </pc:sldChg>
      <pc:sldChg chg="addSp delSp modSp add mod modAnim">
        <pc:chgData name="Cristiano Aguzzi" userId="2ceb036d24bc606a" providerId="LiveId" clId="{850AEBA8-D76D-4EEA-AA57-97315E7F28D7}" dt="2020-10-19T17:28:05.449" v="1088"/>
        <pc:sldMkLst>
          <pc:docMk/>
          <pc:sldMk cId="3263293283" sldId="276"/>
        </pc:sldMkLst>
        <pc:spChg chg="add del">
          <ac:chgData name="Cristiano Aguzzi" userId="2ceb036d24bc606a" providerId="LiveId" clId="{850AEBA8-D76D-4EEA-AA57-97315E7F28D7}" dt="2020-10-19T17:26:43.391" v="1082" actId="478"/>
          <ac:spMkLst>
            <pc:docMk/>
            <pc:sldMk cId="3263293283" sldId="276"/>
            <ac:spMk id="32" creationId="{91C256F3-BE96-438F-8CBC-D05D3D0BE58F}"/>
          </ac:spMkLst>
        </pc:spChg>
        <pc:spChg chg="mod">
          <ac:chgData name="Cristiano Aguzzi" userId="2ceb036d24bc606a" providerId="LiveId" clId="{850AEBA8-D76D-4EEA-AA57-97315E7F28D7}" dt="2020-10-19T17:25:52.760" v="1049" actId="20577"/>
          <ac:spMkLst>
            <pc:docMk/>
            <pc:sldMk cId="3263293283" sldId="276"/>
            <ac:spMk id="34" creationId="{4BAED7DF-7F6D-4E03-AFAD-94FDE7DD1F2F}"/>
          </ac:spMkLst>
        </pc:spChg>
        <pc:spChg chg="mod">
          <ac:chgData name="Cristiano Aguzzi" userId="2ceb036d24bc606a" providerId="LiveId" clId="{850AEBA8-D76D-4EEA-AA57-97315E7F28D7}" dt="2020-10-19T17:26:26.311" v="1078" actId="1076"/>
          <ac:spMkLst>
            <pc:docMk/>
            <pc:sldMk cId="3263293283" sldId="276"/>
            <ac:spMk id="36" creationId="{622E0E23-B2EF-4C60-ACB6-AA871272B6AC}"/>
          </ac:spMkLst>
        </pc:spChg>
        <pc:spChg chg="mod">
          <ac:chgData name="Cristiano Aguzzi" userId="2ceb036d24bc606a" providerId="LiveId" clId="{850AEBA8-D76D-4EEA-AA57-97315E7F28D7}" dt="2020-10-19T17:25:11.050" v="1019" actId="20577"/>
          <ac:spMkLst>
            <pc:docMk/>
            <pc:sldMk cId="3263293283" sldId="276"/>
            <ac:spMk id="38" creationId="{C17C909F-A270-446D-A2B6-F141CB224459}"/>
          </ac:spMkLst>
        </pc:spChg>
        <pc:cxnChg chg="add del">
          <ac:chgData name="Cristiano Aguzzi" userId="2ceb036d24bc606a" providerId="LiveId" clId="{850AEBA8-D76D-4EEA-AA57-97315E7F28D7}" dt="2020-10-19T17:26:42.965" v="1081" actId="478"/>
          <ac:cxnSpMkLst>
            <pc:docMk/>
            <pc:sldMk cId="3263293283" sldId="276"/>
            <ac:cxnSpMk id="20" creationId="{DB35950B-F060-44CF-BDB5-6EF90BB24730}"/>
          </ac:cxnSpMkLst>
        </pc:cxnChg>
        <pc:cxnChg chg="mod ord">
          <ac:chgData name="Cristiano Aguzzi" userId="2ceb036d24bc606a" providerId="LiveId" clId="{850AEBA8-D76D-4EEA-AA57-97315E7F28D7}" dt="2020-10-19T17:24:57.690" v="991" actId="688"/>
          <ac:cxnSpMkLst>
            <pc:docMk/>
            <pc:sldMk cId="3263293283" sldId="276"/>
            <ac:cxnSpMk id="22" creationId="{238C9CAC-24D5-4D93-A585-1EC2D07EBA94}"/>
          </ac:cxnSpMkLst>
        </pc:cxnChg>
        <pc:cxnChg chg="add mod">
          <ac:chgData name="Cristiano Aguzzi" userId="2ceb036d24bc606a" providerId="LiveId" clId="{850AEBA8-D76D-4EEA-AA57-97315E7F28D7}" dt="2020-10-19T17:28:03.038" v="1087" actId="1076"/>
          <ac:cxnSpMkLst>
            <pc:docMk/>
            <pc:sldMk cId="3263293283" sldId="276"/>
            <ac:cxnSpMk id="25" creationId="{D8A41E31-CED9-4400-B353-1996C8D055D7}"/>
          </ac:cxnSpMkLst>
        </pc:cxnChg>
      </pc:sldChg>
      <pc:sldChg chg="addSp delSp modSp add mod delAnim modAnim">
        <pc:chgData name="Cristiano Aguzzi" userId="2ceb036d24bc606a" providerId="LiveId" clId="{850AEBA8-D76D-4EEA-AA57-97315E7F28D7}" dt="2020-10-19T17:31:39.871" v="1134" actId="1076"/>
        <pc:sldMkLst>
          <pc:docMk/>
          <pc:sldMk cId="1810279193" sldId="277"/>
        </pc:sldMkLst>
        <pc:spChg chg="add mod">
          <ac:chgData name="Cristiano Aguzzi" userId="2ceb036d24bc606a" providerId="LiveId" clId="{850AEBA8-D76D-4EEA-AA57-97315E7F28D7}" dt="2020-10-19T17:31:39.871" v="1134" actId="1076"/>
          <ac:spMkLst>
            <pc:docMk/>
            <pc:sldMk cId="1810279193" sldId="277"/>
            <ac:spMk id="27" creationId="{022D5A13-6702-4FBB-9694-F55AA014F569}"/>
          </ac:spMkLst>
        </pc:spChg>
        <pc:spChg chg="del">
          <ac:chgData name="Cristiano Aguzzi" userId="2ceb036d24bc606a" providerId="LiveId" clId="{850AEBA8-D76D-4EEA-AA57-97315E7F28D7}" dt="2020-10-19T17:29:31.488" v="1093" actId="478"/>
          <ac:spMkLst>
            <pc:docMk/>
            <pc:sldMk cId="1810279193" sldId="277"/>
            <ac:spMk id="32" creationId="{91C256F3-BE96-438F-8CBC-D05D3D0BE58F}"/>
          </ac:spMkLst>
        </pc:spChg>
        <pc:spChg chg="del">
          <ac:chgData name="Cristiano Aguzzi" userId="2ceb036d24bc606a" providerId="LiveId" clId="{850AEBA8-D76D-4EEA-AA57-97315E7F28D7}" dt="2020-10-19T17:29:35.886" v="1098" actId="478"/>
          <ac:spMkLst>
            <pc:docMk/>
            <pc:sldMk cId="1810279193" sldId="277"/>
            <ac:spMk id="34" creationId="{4BAED7DF-7F6D-4E03-AFAD-94FDE7DD1F2F}"/>
          </ac:spMkLst>
        </pc:spChg>
        <pc:spChg chg="del">
          <ac:chgData name="Cristiano Aguzzi" userId="2ceb036d24bc606a" providerId="LiveId" clId="{850AEBA8-D76D-4EEA-AA57-97315E7F28D7}" dt="2020-10-19T17:29:34.496" v="1096" actId="478"/>
          <ac:spMkLst>
            <pc:docMk/>
            <pc:sldMk cId="1810279193" sldId="277"/>
            <ac:spMk id="36" creationId="{622E0E23-B2EF-4C60-ACB6-AA871272B6AC}"/>
          </ac:spMkLst>
        </pc:spChg>
        <pc:spChg chg="del">
          <ac:chgData name="Cristiano Aguzzi" userId="2ceb036d24bc606a" providerId="LiveId" clId="{850AEBA8-D76D-4EEA-AA57-97315E7F28D7}" dt="2020-10-19T17:29:30.004" v="1092" actId="478"/>
          <ac:spMkLst>
            <pc:docMk/>
            <pc:sldMk cId="1810279193" sldId="277"/>
            <ac:spMk id="38" creationId="{C17C909F-A270-446D-A2B6-F141CB224459}"/>
          </ac:spMkLst>
        </pc:spChg>
        <pc:cxnChg chg="add">
          <ac:chgData name="Cristiano Aguzzi" userId="2ceb036d24bc606a" providerId="LiveId" clId="{850AEBA8-D76D-4EEA-AA57-97315E7F28D7}" dt="2020-10-19T17:30:49.674" v="1102" actId="11529"/>
          <ac:cxnSpMkLst>
            <pc:docMk/>
            <pc:sldMk cId="1810279193" sldId="277"/>
            <ac:cxnSpMk id="7" creationId="{E10383D0-0B0F-4150-9FC2-2D221120F12F}"/>
          </ac:cxnSpMkLst>
        </pc:cxnChg>
        <pc:cxnChg chg="del">
          <ac:chgData name="Cristiano Aguzzi" userId="2ceb036d24bc606a" providerId="LiveId" clId="{850AEBA8-D76D-4EEA-AA57-97315E7F28D7}" dt="2020-10-19T17:29:32.471" v="1094" actId="478"/>
          <ac:cxnSpMkLst>
            <pc:docMk/>
            <pc:sldMk cId="1810279193" sldId="277"/>
            <ac:cxnSpMk id="20" creationId="{DB35950B-F060-44CF-BDB5-6EF90BB24730}"/>
          </ac:cxnSpMkLst>
        </pc:cxnChg>
        <pc:cxnChg chg="del">
          <ac:chgData name="Cristiano Aguzzi" userId="2ceb036d24bc606a" providerId="LiveId" clId="{850AEBA8-D76D-4EEA-AA57-97315E7F28D7}" dt="2020-10-19T17:29:28.467" v="1091" actId="478"/>
          <ac:cxnSpMkLst>
            <pc:docMk/>
            <pc:sldMk cId="1810279193" sldId="277"/>
            <ac:cxnSpMk id="22" creationId="{238C9CAC-24D5-4D93-A585-1EC2D07EBA94}"/>
          </ac:cxnSpMkLst>
        </pc:cxnChg>
        <pc:cxnChg chg="del">
          <ac:chgData name="Cristiano Aguzzi" userId="2ceb036d24bc606a" providerId="LiveId" clId="{850AEBA8-D76D-4EEA-AA57-97315E7F28D7}" dt="2020-10-19T17:29:36.772" v="1099" actId="478"/>
          <ac:cxnSpMkLst>
            <pc:docMk/>
            <pc:sldMk cId="1810279193" sldId="277"/>
            <ac:cxnSpMk id="24" creationId="{42B36ABE-A35E-4857-BF8A-930109F8B99A}"/>
          </ac:cxnSpMkLst>
        </pc:cxnChg>
        <pc:cxnChg chg="del">
          <ac:chgData name="Cristiano Aguzzi" userId="2ceb036d24bc606a" providerId="LiveId" clId="{850AEBA8-D76D-4EEA-AA57-97315E7F28D7}" dt="2020-10-19T17:29:33.060" v="1095" actId="478"/>
          <ac:cxnSpMkLst>
            <pc:docMk/>
            <pc:sldMk cId="1810279193" sldId="277"/>
            <ac:cxnSpMk id="25" creationId="{D8A41E31-CED9-4400-B353-1996C8D055D7}"/>
          </ac:cxnSpMkLst>
        </pc:cxnChg>
        <pc:cxnChg chg="del">
          <ac:chgData name="Cristiano Aguzzi" userId="2ceb036d24bc606a" providerId="LiveId" clId="{850AEBA8-D76D-4EEA-AA57-97315E7F28D7}" dt="2020-10-19T17:29:35.277" v="1097" actId="478"/>
          <ac:cxnSpMkLst>
            <pc:docMk/>
            <pc:sldMk cId="1810279193" sldId="277"/>
            <ac:cxnSpMk id="30" creationId="{0766723A-598A-48B6-8EF6-867833695D1C}"/>
          </ac:cxnSpMkLst>
        </pc:cxnChg>
      </pc:sldChg>
      <pc:sldChg chg="add del">
        <pc:chgData name="Cristiano Aguzzi" userId="2ceb036d24bc606a" providerId="LiveId" clId="{850AEBA8-D76D-4EEA-AA57-97315E7F28D7}" dt="2020-10-19T17:30:37.944" v="1101" actId="47"/>
        <pc:sldMkLst>
          <pc:docMk/>
          <pc:sldMk cId="2510909717" sldId="278"/>
        </pc:sldMkLst>
      </pc:sldChg>
      <pc:sldChg chg="addSp modSp add mod modTransition modAnim">
        <pc:chgData name="Cristiano Aguzzi" userId="2ceb036d24bc606a" providerId="LiveId" clId="{850AEBA8-D76D-4EEA-AA57-97315E7F28D7}" dt="2020-10-19T17:36:17.465" v="1178"/>
        <pc:sldMkLst>
          <pc:docMk/>
          <pc:sldMk cId="3550152915" sldId="278"/>
        </pc:sldMkLst>
        <pc:spChg chg="add mod">
          <ac:chgData name="Cristiano Aguzzi" userId="2ceb036d24bc606a" providerId="LiveId" clId="{850AEBA8-D76D-4EEA-AA57-97315E7F28D7}" dt="2020-10-19T17:36:00.700" v="1175" actId="1076"/>
          <ac:spMkLst>
            <pc:docMk/>
            <pc:sldMk cId="3550152915" sldId="278"/>
            <ac:spMk id="21" creationId="{F853EE88-1D27-4AAC-9E1F-2BEF0FE6D754}"/>
          </ac:spMkLst>
        </pc:spChg>
        <pc:spChg chg="mod">
          <ac:chgData name="Cristiano Aguzzi" userId="2ceb036d24bc606a" providerId="LiveId" clId="{850AEBA8-D76D-4EEA-AA57-97315E7F28D7}" dt="2020-10-19T17:32:15.146" v="1150" actId="20577"/>
          <ac:spMkLst>
            <pc:docMk/>
            <pc:sldMk cId="3550152915" sldId="278"/>
            <ac:spMk id="27" creationId="{022D5A13-6702-4FBB-9694-F55AA014F569}"/>
          </ac:spMkLst>
        </pc:spChg>
        <pc:picChg chg="mod">
          <ac:chgData name="Cristiano Aguzzi" userId="2ceb036d24bc606a" providerId="LiveId" clId="{850AEBA8-D76D-4EEA-AA57-97315E7F28D7}" dt="2020-10-19T17:35:20.325" v="1157" actId="1076"/>
          <ac:picMkLst>
            <pc:docMk/>
            <pc:sldMk cId="3550152915" sldId="278"/>
            <ac:picMk id="14" creationId="{071AE4BB-74B7-404B-A7E2-5C4E89CF6B8F}"/>
          </ac:picMkLst>
        </pc:picChg>
        <pc:cxnChg chg="mod">
          <ac:chgData name="Cristiano Aguzzi" userId="2ceb036d24bc606a" providerId="LiveId" clId="{850AEBA8-D76D-4EEA-AA57-97315E7F28D7}" dt="2020-10-19T17:32:09.596" v="1137" actId="197"/>
          <ac:cxnSpMkLst>
            <pc:docMk/>
            <pc:sldMk cId="3550152915" sldId="278"/>
            <ac:cxnSpMk id="7" creationId="{E10383D0-0B0F-4150-9FC2-2D221120F12F}"/>
          </ac:cxnSpMkLst>
        </pc:cxnChg>
        <pc:cxnChg chg="add mod">
          <ac:chgData name="Cristiano Aguzzi" userId="2ceb036d24bc606a" providerId="LiveId" clId="{850AEBA8-D76D-4EEA-AA57-97315E7F28D7}" dt="2020-10-19T17:35:20.325" v="1157" actId="1076"/>
          <ac:cxnSpMkLst>
            <pc:docMk/>
            <pc:sldMk cId="3550152915" sldId="278"/>
            <ac:cxnSpMk id="8" creationId="{0C0CA009-11ED-4AA9-B5FC-687B2D29B574}"/>
          </ac:cxnSpMkLst>
        </pc:cxnChg>
      </pc:sldChg>
      <pc:sldChg chg="addSp delSp modSp add mod delAnim modAnim">
        <pc:chgData name="Cristiano Aguzzi" userId="2ceb036d24bc606a" providerId="LiveId" clId="{850AEBA8-D76D-4EEA-AA57-97315E7F28D7}" dt="2020-10-19T17:41:52.300" v="1322" actId="20577"/>
        <pc:sldMkLst>
          <pc:docMk/>
          <pc:sldMk cId="2594920702" sldId="279"/>
        </pc:sldMkLst>
        <pc:spChg chg="mod">
          <ac:chgData name="Cristiano Aguzzi" userId="2ceb036d24bc606a" providerId="LiveId" clId="{850AEBA8-D76D-4EEA-AA57-97315E7F28D7}" dt="2020-10-19T17:38:11.109" v="1203" actId="790"/>
          <ac:spMkLst>
            <pc:docMk/>
            <pc:sldMk cId="2594920702" sldId="279"/>
            <ac:spMk id="2" creationId="{AE9F49D9-C0EE-411F-AE54-4840B275B14B}"/>
          </ac:spMkLst>
        </pc:spChg>
        <pc:spChg chg="del mod">
          <ac:chgData name="Cristiano Aguzzi" userId="2ceb036d24bc606a" providerId="LiveId" clId="{850AEBA8-D76D-4EEA-AA57-97315E7F28D7}" dt="2020-10-19T17:38:41.691" v="1214" actId="478"/>
          <ac:spMkLst>
            <pc:docMk/>
            <pc:sldMk cId="2594920702" sldId="279"/>
            <ac:spMk id="21" creationId="{F853EE88-1D27-4AAC-9E1F-2BEF0FE6D754}"/>
          </ac:spMkLst>
        </pc:spChg>
        <pc:spChg chg="del">
          <ac:chgData name="Cristiano Aguzzi" userId="2ceb036d24bc606a" providerId="LiveId" clId="{850AEBA8-D76D-4EEA-AA57-97315E7F28D7}" dt="2020-10-19T17:38:24.028" v="1210" actId="478"/>
          <ac:spMkLst>
            <pc:docMk/>
            <pc:sldMk cId="2594920702" sldId="279"/>
            <ac:spMk id="27" creationId="{022D5A13-6702-4FBB-9694-F55AA014F569}"/>
          </ac:spMkLst>
        </pc:spChg>
        <pc:spChg chg="mod">
          <ac:chgData name="Cristiano Aguzzi" userId="2ceb036d24bc606a" providerId="LiveId" clId="{850AEBA8-D76D-4EEA-AA57-97315E7F28D7}" dt="2020-10-19T17:41:52.300" v="1322" actId="20577"/>
          <ac:spMkLst>
            <pc:docMk/>
            <pc:sldMk cId="2594920702" sldId="279"/>
            <ac:spMk id="41" creationId="{4C300EF7-A61F-46E0-84E8-C85CFE7DD3E2}"/>
          </ac:spMkLst>
        </pc:spChg>
        <pc:spChg chg="mod">
          <ac:chgData name="Cristiano Aguzzi" userId="2ceb036d24bc606a" providerId="LiveId" clId="{850AEBA8-D76D-4EEA-AA57-97315E7F28D7}" dt="2020-10-19T17:41:36.433" v="1309" actId="1076"/>
          <ac:spMkLst>
            <pc:docMk/>
            <pc:sldMk cId="2594920702" sldId="279"/>
            <ac:spMk id="42" creationId="{084817C9-25A8-45D8-A2FB-2E82E77D052D}"/>
          </ac:spMkLst>
        </pc:spChg>
        <pc:spChg chg="mod">
          <ac:chgData name="Cristiano Aguzzi" userId="2ceb036d24bc606a" providerId="LiveId" clId="{850AEBA8-D76D-4EEA-AA57-97315E7F28D7}" dt="2020-10-19T17:41:31.561" v="1308" actId="1076"/>
          <ac:spMkLst>
            <pc:docMk/>
            <pc:sldMk cId="2594920702" sldId="279"/>
            <ac:spMk id="43" creationId="{D74A4D5B-9F54-48A3-BB9A-5286FF035895}"/>
          </ac:spMkLst>
        </pc:spChg>
        <pc:spChg chg="del mod">
          <ac:chgData name="Cristiano Aguzzi" userId="2ceb036d24bc606a" providerId="LiveId" clId="{850AEBA8-D76D-4EEA-AA57-97315E7F28D7}" dt="2020-10-19T17:38:19.444" v="1206" actId="478"/>
          <ac:spMkLst>
            <pc:docMk/>
            <pc:sldMk cId="2594920702" sldId="279"/>
            <ac:spMk id="44" creationId="{94A3F87B-DC79-4B1F-BBF5-DF84B17D94D5}"/>
          </ac:spMkLst>
        </pc:spChg>
        <pc:spChg chg="del">
          <ac:chgData name="Cristiano Aguzzi" userId="2ceb036d24bc606a" providerId="LiveId" clId="{850AEBA8-D76D-4EEA-AA57-97315E7F28D7}" dt="2020-10-19T17:38:21.565" v="1208" actId="478"/>
          <ac:spMkLst>
            <pc:docMk/>
            <pc:sldMk cId="2594920702" sldId="279"/>
            <ac:spMk id="45" creationId="{4621D460-B588-45A3-B281-7410C7195F83}"/>
          </ac:spMkLst>
        </pc:spChg>
        <pc:picChg chg="add mod">
          <ac:chgData name="Cristiano Aguzzi" userId="2ceb036d24bc606a" providerId="LiveId" clId="{850AEBA8-D76D-4EEA-AA57-97315E7F28D7}" dt="2020-10-19T17:41:31.561" v="1308" actId="1076"/>
          <ac:picMkLst>
            <pc:docMk/>
            <pc:sldMk cId="2594920702" sldId="279"/>
            <ac:picMk id="9" creationId="{401DC32D-994A-4AB6-A6BD-F46C5EB5FEFC}"/>
          </ac:picMkLst>
        </pc:picChg>
        <pc:picChg chg="mod">
          <ac:chgData name="Cristiano Aguzzi" userId="2ceb036d24bc606a" providerId="LiveId" clId="{850AEBA8-D76D-4EEA-AA57-97315E7F28D7}" dt="2020-10-19T17:41:36.433" v="1309" actId="1076"/>
          <ac:picMkLst>
            <pc:docMk/>
            <pc:sldMk cId="2594920702" sldId="279"/>
            <ac:picMk id="10" creationId="{1CBC5D80-526D-4237-85FD-CA55A2217002}"/>
          </ac:picMkLst>
        </pc:picChg>
        <pc:picChg chg="del">
          <ac:chgData name="Cristiano Aguzzi" userId="2ceb036d24bc606a" providerId="LiveId" clId="{850AEBA8-D76D-4EEA-AA57-97315E7F28D7}" dt="2020-10-19T17:38:20.293" v="1207" actId="478"/>
          <ac:picMkLst>
            <pc:docMk/>
            <pc:sldMk cId="2594920702" sldId="279"/>
            <ac:picMk id="12" creationId="{8E12BCC8-05CA-4C0A-AE96-3B1A3EA25FB9}"/>
          </ac:picMkLst>
        </pc:picChg>
        <pc:picChg chg="del mod">
          <ac:chgData name="Cristiano Aguzzi" userId="2ceb036d24bc606a" providerId="LiveId" clId="{850AEBA8-D76D-4EEA-AA57-97315E7F28D7}" dt="2020-10-19T17:40:33.252" v="1260" actId="478"/>
          <ac:picMkLst>
            <pc:docMk/>
            <pc:sldMk cId="2594920702" sldId="279"/>
            <ac:picMk id="14" creationId="{071AE4BB-74B7-404B-A7E2-5C4E89CF6B8F}"/>
          </ac:picMkLst>
        </pc:picChg>
        <pc:picChg chg="mod">
          <ac:chgData name="Cristiano Aguzzi" userId="2ceb036d24bc606a" providerId="LiveId" clId="{850AEBA8-D76D-4EEA-AA57-97315E7F28D7}" dt="2020-10-19T17:41:25.487" v="1306" actId="1076"/>
          <ac:picMkLst>
            <pc:docMk/>
            <pc:sldMk cId="2594920702" sldId="279"/>
            <ac:picMk id="16" creationId="{6E241DA3-3D4D-4420-B3DC-CFB038400E25}"/>
          </ac:picMkLst>
        </pc:picChg>
        <pc:picChg chg="del">
          <ac:chgData name="Cristiano Aguzzi" userId="2ceb036d24bc606a" providerId="LiveId" clId="{850AEBA8-D76D-4EEA-AA57-97315E7F28D7}" dt="2020-10-19T17:38:18.070" v="1204" actId="478"/>
          <ac:picMkLst>
            <pc:docMk/>
            <pc:sldMk cId="2594920702" sldId="279"/>
            <ac:picMk id="18" creationId="{418B02DB-514A-4C69-8D7B-23CC7FD8A6E5}"/>
          </ac:picMkLst>
        </pc:picChg>
        <pc:cxnChg chg="del">
          <ac:chgData name="Cristiano Aguzzi" userId="2ceb036d24bc606a" providerId="LiveId" clId="{850AEBA8-D76D-4EEA-AA57-97315E7F28D7}" dt="2020-10-19T17:38:22.619" v="1209" actId="478"/>
          <ac:cxnSpMkLst>
            <pc:docMk/>
            <pc:sldMk cId="2594920702" sldId="279"/>
            <ac:cxnSpMk id="7" creationId="{E10383D0-0B0F-4150-9FC2-2D221120F12F}"/>
          </ac:cxnSpMkLst>
        </pc:cxnChg>
        <pc:cxnChg chg="del mod">
          <ac:chgData name="Cristiano Aguzzi" userId="2ceb036d24bc606a" providerId="LiveId" clId="{850AEBA8-D76D-4EEA-AA57-97315E7F28D7}" dt="2020-10-19T17:38:40.281" v="1213" actId="478"/>
          <ac:cxnSpMkLst>
            <pc:docMk/>
            <pc:sldMk cId="2594920702" sldId="279"/>
            <ac:cxnSpMk id="8" creationId="{0C0CA009-11ED-4AA9-B5FC-687B2D29B574}"/>
          </ac:cxnSpMkLst>
        </pc:cxnChg>
      </pc:sldChg>
      <pc:sldChg chg="addSp delSp modSp add mod">
        <pc:chgData name="Cristiano Aguzzi" userId="2ceb036d24bc606a" providerId="LiveId" clId="{850AEBA8-D76D-4EEA-AA57-97315E7F28D7}" dt="2020-10-19T17:43:44.795" v="1360" actId="1076"/>
        <pc:sldMkLst>
          <pc:docMk/>
          <pc:sldMk cId="1790775468" sldId="280"/>
        </pc:sldMkLst>
        <pc:spChg chg="mod">
          <ac:chgData name="Cristiano Aguzzi" userId="2ceb036d24bc606a" providerId="LiveId" clId="{850AEBA8-D76D-4EEA-AA57-97315E7F28D7}" dt="2020-10-19T17:43:39.899" v="1359" actId="790"/>
          <ac:spMkLst>
            <pc:docMk/>
            <pc:sldMk cId="1790775468" sldId="280"/>
            <ac:spMk id="43" creationId="{D74A4D5B-9F54-48A3-BB9A-5286FF035895}"/>
          </ac:spMkLst>
        </pc:spChg>
        <pc:picChg chg="add mod">
          <ac:chgData name="Cristiano Aguzzi" userId="2ceb036d24bc606a" providerId="LiveId" clId="{850AEBA8-D76D-4EEA-AA57-97315E7F28D7}" dt="2020-10-19T17:43:44.795" v="1360" actId="1076"/>
          <ac:picMkLst>
            <pc:docMk/>
            <pc:sldMk cId="1790775468" sldId="280"/>
            <ac:picMk id="3" creationId="{F5C80430-2DB3-44B3-B2EA-28F5A5AA91D4}"/>
          </ac:picMkLst>
        </pc:picChg>
        <pc:picChg chg="del">
          <ac:chgData name="Cristiano Aguzzi" userId="2ceb036d24bc606a" providerId="LiveId" clId="{850AEBA8-D76D-4EEA-AA57-97315E7F28D7}" dt="2020-10-19T17:42:30.603" v="1324" actId="478"/>
          <ac:picMkLst>
            <pc:docMk/>
            <pc:sldMk cId="1790775468" sldId="280"/>
            <ac:picMk id="9" creationId="{401DC32D-994A-4AB6-A6BD-F46C5EB5FEFC}"/>
          </ac:picMkLst>
        </pc:picChg>
      </pc:sldChg>
      <pc:sldChg chg="addSp delSp modSp add mod ord modAnim">
        <pc:chgData name="Cristiano Aguzzi" userId="2ceb036d24bc606a" providerId="LiveId" clId="{850AEBA8-D76D-4EEA-AA57-97315E7F28D7}" dt="2020-10-20T17:37:32.593" v="2883"/>
        <pc:sldMkLst>
          <pc:docMk/>
          <pc:sldMk cId="929360582" sldId="281"/>
        </pc:sldMkLst>
        <pc:spChg chg="mod">
          <ac:chgData name="Cristiano Aguzzi" userId="2ceb036d24bc606a" providerId="LiveId" clId="{850AEBA8-D76D-4EEA-AA57-97315E7F28D7}" dt="2020-10-19T17:51:49.874" v="1384" actId="1076"/>
          <ac:spMkLst>
            <pc:docMk/>
            <pc:sldMk cId="929360582" sldId="281"/>
            <ac:spMk id="2" creationId="{AE9F49D9-C0EE-411F-AE54-4840B275B14B}"/>
          </ac:spMkLst>
        </pc:spChg>
        <pc:spChg chg="add del mod">
          <ac:chgData name="Cristiano Aguzzi" userId="2ceb036d24bc606a" providerId="LiveId" clId="{850AEBA8-D76D-4EEA-AA57-97315E7F28D7}" dt="2020-10-19T17:58:50.779" v="1510" actId="478"/>
          <ac:spMkLst>
            <pc:docMk/>
            <pc:sldMk cId="929360582" sldId="281"/>
            <ac:spMk id="8" creationId="{5BC0720F-2FFB-4F17-85B1-393CD3D9E009}"/>
          </ac:spMkLst>
        </pc:spChg>
        <pc:spChg chg="add mod">
          <ac:chgData name="Cristiano Aguzzi" userId="2ceb036d24bc606a" providerId="LiveId" clId="{850AEBA8-D76D-4EEA-AA57-97315E7F28D7}" dt="2020-10-19T17:56:04.472" v="1442" actId="20577"/>
          <ac:spMkLst>
            <pc:docMk/>
            <pc:sldMk cId="929360582" sldId="281"/>
            <ac:spMk id="31" creationId="{9ED4B6F0-7443-4969-9CDA-AD361040C0F5}"/>
          </ac:spMkLst>
        </pc:spChg>
        <pc:spChg chg="del">
          <ac:chgData name="Cristiano Aguzzi" userId="2ceb036d24bc606a" providerId="LiveId" clId="{850AEBA8-D76D-4EEA-AA57-97315E7F28D7}" dt="2020-10-19T17:51:35.202" v="1375" actId="478"/>
          <ac:spMkLst>
            <pc:docMk/>
            <pc:sldMk cId="929360582" sldId="281"/>
            <ac:spMk id="32" creationId="{91C256F3-BE96-438F-8CBC-D05D3D0BE58F}"/>
          </ac:spMkLst>
        </pc:spChg>
        <pc:spChg chg="del">
          <ac:chgData name="Cristiano Aguzzi" userId="2ceb036d24bc606a" providerId="LiveId" clId="{850AEBA8-D76D-4EEA-AA57-97315E7F28D7}" dt="2020-10-19T17:51:40.787" v="1381" actId="478"/>
          <ac:spMkLst>
            <pc:docMk/>
            <pc:sldMk cId="929360582" sldId="281"/>
            <ac:spMk id="34" creationId="{4BAED7DF-7F6D-4E03-AFAD-94FDE7DD1F2F}"/>
          </ac:spMkLst>
        </pc:spChg>
        <pc:spChg chg="add mod">
          <ac:chgData name="Cristiano Aguzzi" userId="2ceb036d24bc606a" providerId="LiveId" clId="{850AEBA8-D76D-4EEA-AA57-97315E7F28D7}" dt="2020-10-19T17:56:40.365" v="1472" actId="1076"/>
          <ac:spMkLst>
            <pc:docMk/>
            <pc:sldMk cId="929360582" sldId="281"/>
            <ac:spMk id="35" creationId="{342CEB49-1FD6-4E66-8883-578375BD2CF8}"/>
          </ac:spMkLst>
        </pc:spChg>
        <pc:spChg chg="del">
          <ac:chgData name="Cristiano Aguzzi" userId="2ceb036d24bc606a" providerId="LiveId" clId="{850AEBA8-D76D-4EEA-AA57-97315E7F28D7}" dt="2020-10-19T17:51:38.130" v="1378" actId="478"/>
          <ac:spMkLst>
            <pc:docMk/>
            <pc:sldMk cId="929360582" sldId="281"/>
            <ac:spMk id="36" creationId="{622E0E23-B2EF-4C60-ACB6-AA871272B6AC}"/>
          </ac:spMkLst>
        </pc:spChg>
        <pc:spChg chg="del">
          <ac:chgData name="Cristiano Aguzzi" userId="2ceb036d24bc606a" providerId="LiveId" clId="{850AEBA8-D76D-4EEA-AA57-97315E7F28D7}" dt="2020-10-19T17:51:34.224" v="1374" actId="478"/>
          <ac:spMkLst>
            <pc:docMk/>
            <pc:sldMk cId="929360582" sldId="281"/>
            <ac:spMk id="38" creationId="{C17C909F-A270-446D-A2B6-F141CB224459}"/>
          </ac:spMkLst>
        </pc:spChg>
        <pc:spChg chg="mod">
          <ac:chgData name="Cristiano Aguzzi" userId="2ceb036d24bc606a" providerId="LiveId" clId="{850AEBA8-D76D-4EEA-AA57-97315E7F28D7}" dt="2020-10-19T17:52:02.505" v="1386" actId="1076"/>
          <ac:spMkLst>
            <pc:docMk/>
            <pc:sldMk cId="929360582" sldId="281"/>
            <ac:spMk id="41" creationId="{4C300EF7-A61F-46E0-84E8-C85CFE7DD3E2}"/>
          </ac:spMkLst>
        </pc:spChg>
        <pc:spChg chg="mod">
          <ac:chgData name="Cristiano Aguzzi" userId="2ceb036d24bc606a" providerId="LiveId" clId="{850AEBA8-D76D-4EEA-AA57-97315E7F28D7}" dt="2020-10-19T17:52:02.505" v="1386" actId="1076"/>
          <ac:spMkLst>
            <pc:docMk/>
            <pc:sldMk cId="929360582" sldId="281"/>
            <ac:spMk id="42" creationId="{084817C9-25A8-45D8-A2FB-2E82E77D052D}"/>
          </ac:spMkLst>
        </pc:spChg>
        <pc:spChg chg="mod">
          <ac:chgData name="Cristiano Aguzzi" userId="2ceb036d24bc606a" providerId="LiveId" clId="{850AEBA8-D76D-4EEA-AA57-97315E7F28D7}" dt="2020-10-19T17:52:02.505" v="1386" actId="1076"/>
          <ac:spMkLst>
            <pc:docMk/>
            <pc:sldMk cId="929360582" sldId="281"/>
            <ac:spMk id="43" creationId="{D74A4D5B-9F54-48A3-BB9A-5286FF035895}"/>
          </ac:spMkLst>
        </pc:spChg>
        <pc:spChg chg="mod">
          <ac:chgData name="Cristiano Aguzzi" userId="2ceb036d24bc606a" providerId="LiveId" clId="{850AEBA8-D76D-4EEA-AA57-97315E7F28D7}" dt="2020-10-19T17:56:59.277" v="1474" actId="1076"/>
          <ac:spMkLst>
            <pc:docMk/>
            <pc:sldMk cId="929360582" sldId="281"/>
            <ac:spMk id="44" creationId="{94A3F87B-DC79-4B1F-BBF5-DF84B17D94D5}"/>
          </ac:spMkLst>
        </pc:spChg>
        <pc:spChg chg="mod">
          <ac:chgData name="Cristiano Aguzzi" userId="2ceb036d24bc606a" providerId="LiveId" clId="{850AEBA8-D76D-4EEA-AA57-97315E7F28D7}" dt="2020-10-19T17:52:02.505" v="1386" actId="1076"/>
          <ac:spMkLst>
            <pc:docMk/>
            <pc:sldMk cId="929360582" sldId="281"/>
            <ac:spMk id="45" creationId="{4621D460-B588-45A3-B281-7410C7195F83}"/>
          </ac:spMkLst>
        </pc:spChg>
        <pc:picChg chg="mod">
          <ac:chgData name="Cristiano Aguzzi" userId="2ceb036d24bc606a" providerId="LiveId" clId="{850AEBA8-D76D-4EEA-AA57-97315E7F28D7}" dt="2020-10-19T17:52:02.505" v="1386" actId="1076"/>
          <ac:picMkLst>
            <pc:docMk/>
            <pc:sldMk cId="929360582" sldId="281"/>
            <ac:picMk id="10" creationId="{1CBC5D80-526D-4237-85FD-CA55A2217002}"/>
          </ac:picMkLst>
        </pc:picChg>
        <pc:picChg chg="mod">
          <ac:chgData name="Cristiano Aguzzi" userId="2ceb036d24bc606a" providerId="LiveId" clId="{850AEBA8-D76D-4EEA-AA57-97315E7F28D7}" dt="2020-10-19T17:52:02.505" v="1386" actId="1076"/>
          <ac:picMkLst>
            <pc:docMk/>
            <pc:sldMk cId="929360582" sldId="281"/>
            <ac:picMk id="12" creationId="{8E12BCC8-05CA-4C0A-AE96-3B1A3EA25FB9}"/>
          </ac:picMkLst>
        </pc:picChg>
        <pc:picChg chg="mod">
          <ac:chgData name="Cristiano Aguzzi" userId="2ceb036d24bc606a" providerId="LiveId" clId="{850AEBA8-D76D-4EEA-AA57-97315E7F28D7}" dt="2020-10-19T17:52:02.505" v="1386" actId="1076"/>
          <ac:picMkLst>
            <pc:docMk/>
            <pc:sldMk cId="929360582" sldId="281"/>
            <ac:picMk id="14" creationId="{071AE4BB-74B7-404B-A7E2-5C4E89CF6B8F}"/>
          </ac:picMkLst>
        </pc:picChg>
        <pc:picChg chg="mod">
          <ac:chgData name="Cristiano Aguzzi" userId="2ceb036d24bc606a" providerId="LiveId" clId="{850AEBA8-D76D-4EEA-AA57-97315E7F28D7}" dt="2020-10-19T17:56:21.928" v="1444" actId="1076"/>
          <ac:picMkLst>
            <pc:docMk/>
            <pc:sldMk cId="929360582" sldId="281"/>
            <ac:picMk id="16" creationId="{6E241DA3-3D4D-4420-B3DC-CFB038400E25}"/>
          </ac:picMkLst>
        </pc:picChg>
        <pc:picChg chg="mod">
          <ac:chgData name="Cristiano Aguzzi" userId="2ceb036d24bc606a" providerId="LiveId" clId="{850AEBA8-D76D-4EEA-AA57-97315E7F28D7}" dt="2020-10-19T17:56:59.277" v="1474" actId="1076"/>
          <ac:picMkLst>
            <pc:docMk/>
            <pc:sldMk cId="929360582" sldId="281"/>
            <ac:picMk id="18" creationId="{418B02DB-514A-4C69-8D7B-23CC7FD8A6E5}"/>
          </ac:picMkLst>
        </pc:picChg>
        <pc:cxnChg chg="add">
          <ac:chgData name="Cristiano Aguzzi" userId="2ceb036d24bc606a" providerId="LiveId" clId="{850AEBA8-D76D-4EEA-AA57-97315E7F28D7}" dt="2020-10-19T17:54:01.078" v="1387" actId="11529"/>
          <ac:cxnSpMkLst>
            <pc:docMk/>
            <pc:sldMk cId="929360582" sldId="281"/>
            <ac:cxnSpMk id="7" creationId="{2BC4E5AF-2620-4B36-85CB-A890242A0F3E}"/>
          </ac:cxnSpMkLst>
        </pc:cxnChg>
        <pc:cxnChg chg="add mod">
          <ac:chgData name="Cristiano Aguzzi" userId="2ceb036d24bc606a" providerId="LiveId" clId="{850AEBA8-D76D-4EEA-AA57-97315E7F28D7}" dt="2020-10-19T17:56:21.928" v="1444" actId="1076"/>
          <ac:cxnSpMkLst>
            <pc:docMk/>
            <pc:sldMk cId="929360582" sldId="281"/>
            <ac:cxnSpMk id="15" creationId="{3BC074C8-F311-41A4-9E75-BA853ABBDB24}"/>
          </ac:cxnSpMkLst>
        </pc:cxnChg>
        <pc:cxnChg chg="del">
          <ac:chgData name="Cristiano Aguzzi" userId="2ceb036d24bc606a" providerId="LiveId" clId="{850AEBA8-D76D-4EEA-AA57-97315E7F28D7}" dt="2020-10-19T17:51:36.627" v="1377" actId="478"/>
          <ac:cxnSpMkLst>
            <pc:docMk/>
            <pc:sldMk cId="929360582" sldId="281"/>
            <ac:cxnSpMk id="20" creationId="{DB35950B-F060-44CF-BDB5-6EF90BB24730}"/>
          </ac:cxnSpMkLst>
        </pc:cxnChg>
        <pc:cxnChg chg="add del mod">
          <ac:chgData name="Cristiano Aguzzi" userId="2ceb036d24bc606a" providerId="LiveId" clId="{850AEBA8-D76D-4EEA-AA57-97315E7F28D7}" dt="2020-10-19T17:58:49.388" v="1509" actId="478"/>
          <ac:cxnSpMkLst>
            <pc:docMk/>
            <pc:sldMk cId="929360582" sldId="281"/>
            <ac:cxnSpMk id="21" creationId="{164A73E7-021A-46E0-A14E-9E84BD38D026}"/>
          </ac:cxnSpMkLst>
        </pc:cxnChg>
        <pc:cxnChg chg="del mod">
          <ac:chgData name="Cristiano Aguzzi" userId="2ceb036d24bc606a" providerId="LiveId" clId="{850AEBA8-D76D-4EEA-AA57-97315E7F28D7}" dt="2020-10-19T17:51:35.824" v="1376" actId="478"/>
          <ac:cxnSpMkLst>
            <pc:docMk/>
            <pc:sldMk cId="929360582" sldId="281"/>
            <ac:cxnSpMk id="22" creationId="{238C9CAC-24D5-4D93-A585-1EC2D07EBA94}"/>
          </ac:cxnSpMkLst>
        </pc:cxnChg>
        <pc:cxnChg chg="del">
          <ac:chgData name="Cristiano Aguzzi" userId="2ceb036d24bc606a" providerId="LiveId" clId="{850AEBA8-D76D-4EEA-AA57-97315E7F28D7}" dt="2020-10-19T17:51:39.614" v="1380" actId="478"/>
          <ac:cxnSpMkLst>
            <pc:docMk/>
            <pc:sldMk cId="929360582" sldId="281"/>
            <ac:cxnSpMk id="24" creationId="{42B36ABE-A35E-4857-BF8A-930109F8B99A}"/>
          </ac:cxnSpMkLst>
        </pc:cxnChg>
        <pc:cxnChg chg="add mod">
          <ac:chgData name="Cristiano Aguzzi" userId="2ceb036d24bc606a" providerId="LiveId" clId="{850AEBA8-D76D-4EEA-AA57-97315E7F28D7}" dt="2020-10-19T17:55:30.765" v="1428" actId="197"/>
          <ac:cxnSpMkLst>
            <pc:docMk/>
            <pc:sldMk cId="929360582" sldId="281"/>
            <ac:cxnSpMk id="27" creationId="{E3C6AB8E-E7AE-4A06-954C-FC13C1755A99}"/>
          </ac:cxnSpMkLst>
        </pc:cxnChg>
        <pc:cxnChg chg="del">
          <ac:chgData name="Cristiano Aguzzi" userId="2ceb036d24bc606a" providerId="LiveId" clId="{850AEBA8-D76D-4EEA-AA57-97315E7F28D7}" dt="2020-10-19T17:51:38.843" v="1379" actId="478"/>
          <ac:cxnSpMkLst>
            <pc:docMk/>
            <pc:sldMk cId="929360582" sldId="281"/>
            <ac:cxnSpMk id="30" creationId="{0766723A-598A-48B6-8EF6-867833695D1C}"/>
          </ac:cxnSpMkLst>
        </pc:cxnChg>
      </pc:sldChg>
      <pc:sldChg chg="add del">
        <pc:chgData name="Cristiano Aguzzi" userId="2ceb036d24bc606a" providerId="LiveId" clId="{850AEBA8-D76D-4EEA-AA57-97315E7F28D7}" dt="2020-10-19T17:47:21.384" v="1362" actId="47"/>
        <pc:sldMkLst>
          <pc:docMk/>
          <pc:sldMk cId="2956728138" sldId="281"/>
        </pc:sldMkLst>
      </pc:sldChg>
      <pc:sldChg chg="addSp delSp modSp add mod modAnim">
        <pc:chgData name="Cristiano Aguzzi" userId="2ceb036d24bc606a" providerId="LiveId" clId="{850AEBA8-D76D-4EEA-AA57-97315E7F28D7}" dt="2020-10-19T18:05:28.072" v="1636"/>
        <pc:sldMkLst>
          <pc:docMk/>
          <pc:sldMk cId="2931348970" sldId="282"/>
        </pc:sldMkLst>
        <pc:spChg chg="add mod">
          <ac:chgData name="Cristiano Aguzzi" userId="2ceb036d24bc606a" providerId="LiveId" clId="{850AEBA8-D76D-4EEA-AA57-97315E7F28D7}" dt="2020-10-19T18:03:15.503" v="1597" actId="1076"/>
          <ac:spMkLst>
            <pc:docMk/>
            <pc:sldMk cId="2931348970" sldId="282"/>
            <ac:spMk id="13" creationId="{4BBC1108-C7B8-4CB6-B004-B1A43C69B1B9}"/>
          </ac:spMkLst>
        </pc:spChg>
        <pc:spChg chg="add mod">
          <ac:chgData name="Cristiano Aguzzi" userId="2ceb036d24bc606a" providerId="LiveId" clId="{850AEBA8-D76D-4EEA-AA57-97315E7F28D7}" dt="2020-10-19T18:04:43.281" v="1632" actId="790"/>
          <ac:spMkLst>
            <pc:docMk/>
            <pc:sldMk cId="2931348970" sldId="282"/>
            <ac:spMk id="22" creationId="{189E8477-6239-4EF7-8799-D5DCF16F736A}"/>
          </ac:spMkLst>
        </pc:spChg>
        <pc:spChg chg="add mod">
          <ac:chgData name="Cristiano Aguzzi" userId="2ceb036d24bc606a" providerId="LiveId" clId="{850AEBA8-D76D-4EEA-AA57-97315E7F28D7}" dt="2020-10-19T18:03:24.042" v="1605" actId="20577"/>
          <ac:spMkLst>
            <pc:docMk/>
            <pc:sldMk cId="2931348970" sldId="282"/>
            <ac:spMk id="29" creationId="{8A20429C-2DC5-4278-BD51-2792E31C6A67}"/>
          </ac:spMkLst>
        </pc:spChg>
        <pc:spChg chg="del">
          <ac:chgData name="Cristiano Aguzzi" userId="2ceb036d24bc606a" providerId="LiveId" clId="{850AEBA8-D76D-4EEA-AA57-97315E7F28D7}" dt="2020-10-19T18:01:14.283" v="1558" actId="478"/>
          <ac:spMkLst>
            <pc:docMk/>
            <pc:sldMk cId="2931348970" sldId="282"/>
            <ac:spMk id="31" creationId="{9ED4B6F0-7443-4969-9CDA-AD361040C0F5}"/>
          </ac:spMkLst>
        </pc:spChg>
        <pc:picChg chg="mod">
          <ac:chgData name="Cristiano Aguzzi" userId="2ceb036d24bc606a" providerId="LiveId" clId="{850AEBA8-D76D-4EEA-AA57-97315E7F28D7}" dt="2020-10-19T18:02:11.959" v="1560" actId="1076"/>
          <ac:picMkLst>
            <pc:docMk/>
            <pc:sldMk cId="2931348970" sldId="282"/>
            <ac:picMk id="12" creationId="{8E12BCC8-05CA-4C0A-AE96-3B1A3EA25FB9}"/>
          </ac:picMkLst>
        </pc:picChg>
        <pc:picChg chg="mod">
          <ac:chgData name="Cristiano Aguzzi" userId="2ceb036d24bc606a" providerId="LiveId" clId="{850AEBA8-D76D-4EEA-AA57-97315E7F28D7}" dt="2020-10-19T18:03:55.930" v="1609" actId="1076"/>
          <ac:picMkLst>
            <pc:docMk/>
            <pc:sldMk cId="2931348970" sldId="282"/>
            <ac:picMk id="14" creationId="{071AE4BB-74B7-404B-A7E2-5C4E89CF6B8F}"/>
          </ac:picMkLst>
        </pc:picChg>
        <pc:cxnChg chg="del mod">
          <ac:chgData name="Cristiano Aguzzi" userId="2ceb036d24bc606a" providerId="LiveId" clId="{850AEBA8-D76D-4EEA-AA57-97315E7F28D7}" dt="2020-10-19T18:01:12.061" v="1556" actId="478"/>
          <ac:cxnSpMkLst>
            <pc:docMk/>
            <pc:sldMk cId="2931348970" sldId="282"/>
            <ac:cxnSpMk id="7" creationId="{2BC4E5AF-2620-4B36-85CB-A890242A0F3E}"/>
          </ac:cxnSpMkLst>
        </pc:cxnChg>
        <pc:cxnChg chg="add mod">
          <ac:chgData name="Cristiano Aguzzi" userId="2ceb036d24bc606a" providerId="LiveId" clId="{850AEBA8-D76D-4EEA-AA57-97315E7F28D7}" dt="2020-10-19T18:02:11.959" v="1560" actId="1076"/>
          <ac:cxnSpMkLst>
            <pc:docMk/>
            <pc:sldMk cId="2931348970" sldId="282"/>
            <ac:cxnSpMk id="9" creationId="{2357A9C1-D35B-439D-9203-C918E56CAB76}"/>
          </ac:cxnSpMkLst>
        </pc:cxnChg>
        <pc:cxnChg chg="add mod">
          <ac:chgData name="Cristiano Aguzzi" userId="2ceb036d24bc606a" providerId="LiveId" clId="{850AEBA8-D76D-4EEA-AA57-97315E7F28D7}" dt="2020-10-19T18:03:55.930" v="1609" actId="1076"/>
          <ac:cxnSpMkLst>
            <pc:docMk/>
            <pc:sldMk cId="2931348970" sldId="282"/>
            <ac:cxnSpMk id="19" creationId="{B4655214-DD9F-42B9-A2AB-3F848C6C8E18}"/>
          </ac:cxnSpMkLst>
        </pc:cxnChg>
        <pc:cxnChg chg="del">
          <ac:chgData name="Cristiano Aguzzi" userId="2ceb036d24bc606a" providerId="LiveId" clId="{850AEBA8-D76D-4EEA-AA57-97315E7F28D7}" dt="2020-10-19T18:01:12.954" v="1557" actId="478"/>
          <ac:cxnSpMkLst>
            <pc:docMk/>
            <pc:sldMk cId="2931348970" sldId="282"/>
            <ac:cxnSpMk id="27" creationId="{E3C6AB8E-E7AE-4A06-954C-FC13C1755A99}"/>
          </ac:cxnSpMkLst>
        </pc:cxnChg>
        <pc:cxnChg chg="add mod">
          <ac:chgData name="Cristiano Aguzzi" userId="2ceb036d24bc606a" providerId="LiveId" clId="{850AEBA8-D76D-4EEA-AA57-97315E7F28D7}" dt="2020-10-19T18:03:19.447" v="1598" actId="1076"/>
          <ac:cxnSpMkLst>
            <pc:docMk/>
            <pc:sldMk cId="2931348970" sldId="282"/>
            <ac:cxnSpMk id="28" creationId="{3DD5BA0B-4419-40C4-AFF7-8D58FE2FC802}"/>
          </ac:cxnSpMkLst>
        </pc:cxnChg>
      </pc:sldChg>
      <pc:sldChg chg="delSp modSp add mod modAnim">
        <pc:chgData name="Cristiano Aguzzi" userId="2ceb036d24bc606a" providerId="LiveId" clId="{850AEBA8-D76D-4EEA-AA57-97315E7F28D7}" dt="2020-10-19T18:00:47.783" v="1555"/>
        <pc:sldMkLst>
          <pc:docMk/>
          <pc:sldMk cId="1596402819" sldId="283"/>
        </pc:sldMkLst>
        <pc:spChg chg="mod">
          <ac:chgData name="Cristiano Aguzzi" userId="2ceb036d24bc606a" providerId="LiveId" clId="{850AEBA8-D76D-4EEA-AA57-97315E7F28D7}" dt="2020-10-19T17:59:30.600" v="1544" actId="1076"/>
          <ac:spMkLst>
            <pc:docMk/>
            <pc:sldMk cId="1596402819" sldId="283"/>
            <ac:spMk id="31" creationId="{9ED4B6F0-7443-4969-9CDA-AD361040C0F5}"/>
          </ac:spMkLst>
        </pc:spChg>
        <pc:spChg chg="del">
          <ac:chgData name="Cristiano Aguzzi" userId="2ceb036d24bc606a" providerId="LiveId" clId="{850AEBA8-D76D-4EEA-AA57-97315E7F28D7}" dt="2020-10-19T17:58:57.711" v="1512" actId="478"/>
          <ac:spMkLst>
            <pc:docMk/>
            <pc:sldMk cId="1596402819" sldId="283"/>
            <ac:spMk id="35" creationId="{342CEB49-1FD6-4E66-8883-578375BD2CF8}"/>
          </ac:spMkLst>
        </pc:spChg>
        <pc:cxnChg chg="mod">
          <ac:chgData name="Cristiano Aguzzi" userId="2ceb036d24bc606a" providerId="LiveId" clId="{850AEBA8-D76D-4EEA-AA57-97315E7F28D7}" dt="2020-10-19T17:59:02.811" v="1515" actId="1076"/>
          <ac:cxnSpMkLst>
            <pc:docMk/>
            <pc:sldMk cId="1596402819" sldId="283"/>
            <ac:cxnSpMk id="7" creationId="{2BC4E5AF-2620-4B36-85CB-A890242A0F3E}"/>
          </ac:cxnSpMkLst>
        </pc:cxnChg>
        <pc:cxnChg chg="del mod">
          <ac:chgData name="Cristiano Aguzzi" userId="2ceb036d24bc606a" providerId="LiveId" clId="{850AEBA8-D76D-4EEA-AA57-97315E7F28D7}" dt="2020-10-19T17:58:58.360" v="1513" actId="478"/>
          <ac:cxnSpMkLst>
            <pc:docMk/>
            <pc:sldMk cId="1596402819" sldId="283"/>
            <ac:cxnSpMk id="15" creationId="{3BC074C8-F311-41A4-9E75-BA853ABBDB24}"/>
          </ac:cxnSpMkLst>
        </pc:cxnChg>
        <pc:cxnChg chg="del">
          <ac:chgData name="Cristiano Aguzzi" userId="2ceb036d24bc606a" providerId="LiveId" clId="{850AEBA8-D76D-4EEA-AA57-97315E7F28D7}" dt="2020-10-19T17:59:00.343" v="1514" actId="478"/>
          <ac:cxnSpMkLst>
            <pc:docMk/>
            <pc:sldMk cId="1596402819" sldId="283"/>
            <ac:cxnSpMk id="27" creationId="{E3C6AB8E-E7AE-4A06-954C-FC13C1755A99}"/>
          </ac:cxnSpMkLst>
        </pc:cxnChg>
      </pc:sldChg>
      <pc:sldChg chg="addSp delSp modSp add mod ord">
        <pc:chgData name="Cristiano Aguzzi" userId="2ceb036d24bc606a" providerId="LiveId" clId="{850AEBA8-D76D-4EEA-AA57-97315E7F28D7}" dt="2020-10-19T18:12:02.204" v="1996" actId="113"/>
        <pc:sldMkLst>
          <pc:docMk/>
          <pc:sldMk cId="3662281651" sldId="284"/>
        </pc:sldMkLst>
        <pc:spChg chg="add mod">
          <ac:chgData name="Cristiano Aguzzi" userId="2ceb036d24bc606a" providerId="LiveId" clId="{850AEBA8-D76D-4EEA-AA57-97315E7F28D7}" dt="2020-10-19T18:12:02.204" v="1996" actId="113"/>
          <ac:spMkLst>
            <pc:docMk/>
            <pc:sldMk cId="3662281651" sldId="284"/>
            <ac:spMk id="21" creationId="{396FBB0D-CB41-45B9-A9D6-B582C6F5B3EE}"/>
          </ac:spMkLst>
        </pc:spChg>
        <pc:spChg chg="del">
          <ac:chgData name="Cristiano Aguzzi" userId="2ceb036d24bc606a" providerId="LiveId" clId="{850AEBA8-D76D-4EEA-AA57-97315E7F28D7}" dt="2020-10-19T18:09:30.041" v="1702" actId="478"/>
          <ac:spMkLst>
            <pc:docMk/>
            <pc:sldMk cId="3662281651" sldId="284"/>
            <ac:spMk id="31" creationId="{9ED4B6F0-7443-4969-9CDA-AD361040C0F5}"/>
          </ac:spMkLst>
        </pc:spChg>
        <pc:spChg chg="del">
          <ac:chgData name="Cristiano Aguzzi" userId="2ceb036d24bc606a" providerId="LiveId" clId="{850AEBA8-D76D-4EEA-AA57-97315E7F28D7}" dt="2020-10-19T18:09:30.041" v="1702" actId="478"/>
          <ac:spMkLst>
            <pc:docMk/>
            <pc:sldMk cId="3662281651" sldId="284"/>
            <ac:spMk id="35" creationId="{342CEB49-1FD6-4E66-8883-578375BD2CF8}"/>
          </ac:spMkLst>
        </pc:spChg>
        <pc:spChg chg="del">
          <ac:chgData name="Cristiano Aguzzi" userId="2ceb036d24bc606a" providerId="LiveId" clId="{850AEBA8-D76D-4EEA-AA57-97315E7F28D7}" dt="2020-10-19T18:09:30.041" v="1702" actId="478"/>
          <ac:spMkLst>
            <pc:docMk/>
            <pc:sldMk cId="3662281651" sldId="284"/>
            <ac:spMk id="41" creationId="{4C300EF7-A61F-46E0-84E8-C85CFE7DD3E2}"/>
          </ac:spMkLst>
        </pc:spChg>
        <pc:spChg chg="del">
          <ac:chgData name="Cristiano Aguzzi" userId="2ceb036d24bc606a" providerId="LiveId" clId="{850AEBA8-D76D-4EEA-AA57-97315E7F28D7}" dt="2020-10-19T18:09:30.041" v="1702" actId="478"/>
          <ac:spMkLst>
            <pc:docMk/>
            <pc:sldMk cId="3662281651" sldId="284"/>
            <ac:spMk id="42" creationId="{084817C9-25A8-45D8-A2FB-2E82E77D052D}"/>
          </ac:spMkLst>
        </pc:spChg>
        <pc:spChg chg="del">
          <ac:chgData name="Cristiano Aguzzi" userId="2ceb036d24bc606a" providerId="LiveId" clId="{850AEBA8-D76D-4EEA-AA57-97315E7F28D7}" dt="2020-10-19T18:09:30.041" v="1702" actId="478"/>
          <ac:spMkLst>
            <pc:docMk/>
            <pc:sldMk cId="3662281651" sldId="284"/>
            <ac:spMk id="43" creationId="{D74A4D5B-9F54-48A3-BB9A-5286FF035895}"/>
          </ac:spMkLst>
        </pc:spChg>
        <pc:spChg chg="del">
          <ac:chgData name="Cristiano Aguzzi" userId="2ceb036d24bc606a" providerId="LiveId" clId="{850AEBA8-D76D-4EEA-AA57-97315E7F28D7}" dt="2020-10-19T18:09:30.041" v="1702" actId="478"/>
          <ac:spMkLst>
            <pc:docMk/>
            <pc:sldMk cId="3662281651" sldId="284"/>
            <ac:spMk id="44" creationId="{94A3F87B-DC79-4B1F-BBF5-DF84B17D94D5}"/>
          </ac:spMkLst>
        </pc:spChg>
        <pc:spChg chg="del">
          <ac:chgData name="Cristiano Aguzzi" userId="2ceb036d24bc606a" providerId="LiveId" clId="{850AEBA8-D76D-4EEA-AA57-97315E7F28D7}" dt="2020-10-19T18:09:30.041" v="1702" actId="478"/>
          <ac:spMkLst>
            <pc:docMk/>
            <pc:sldMk cId="3662281651" sldId="284"/>
            <ac:spMk id="45" creationId="{4621D460-B588-45A3-B281-7410C7195F83}"/>
          </ac:spMkLst>
        </pc:spChg>
        <pc:picChg chg="del">
          <ac:chgData name="Cristiano Aguzzi" userId="2ceb036d24bc606a" providerId="LiveId" clId="{850AEBA8-D76D-4EEA-AA57-97315E7F28D7}" dt="2020-10-19T18:09:30.041" v="1702" actId="478"/>
          <ac:picMkLst>
            <pc:docMk/>
            <pc:sldMk cId="3662281651" sldId="284"/>
            <ac:picMk id="10" creationId="{1CBC5D80-526D-4237-85FD-CA55A2217002}"/>
          </ac:picMkLst>
        </pc:picChg>
        <pc:picChg chg="del">
          <ac:chgData name="Cristiano Aguzzi" userId="2ceb036d24bc606a" providerId="LiveId" clId="{850AEBA8-D76D-4EEA-AA57-97315E7F28D7}" dt="2020-10-19T18:09:30.041" v="1702" actId="478"/>
          <ac:picMkLst>
            <pc:docMk/>
            <pc:sldMk cId="3662281651" sldId="284"/>
            <ac:picMk id="12" creationId="{8E12BCC8-05CA-4C0A-AE96-3B1A3EA25FB9}"/>
          </ac:picMkLst>
        </pc:picChg>
        <pc:picChg chg="del">
          <ac:chgData name="Cristiano Aguzzi" userId="2ceb036d24bc606a" providerId="LiveId" clId="{850AEBA8-D76D-4EEA-AA57-97315E7F28D7}" dt="2020-10-19T18:09:30.041" v="1702" actId="478"/>
          <ac:picMkLst>
            <pc:docMk/>
            <pc:sldMk cId="3662281651" sldId="284"/>
            <ac:picMk id="14" creationId="{071AE4BB-74B7-404B-A7E2-5C4E89CF6B8F}"/>
          </ac:picMkLst>
        </pc:picChg>
        <pc:picChg chg="del">
          <ac:chgData name="Cristiano Aguzzi" userId="2ceb036d24bc606a" providerId="LiveId" clId="{850AEBA8-D76D-4EEA-AA57-97315E7F28D7}" dt="2020-10-19T18:09:30.041" v="1702" actId="478"/>
          <ac:picMkLst>
            <pc:docMk/>
            <pc:sldMk cId="3662281651" sldId="284"/>
            <ac:picMk id="16" creationId="{6E241DA3-3D4D-4420-B3DC-CFB038400E25}"/>
          </ac:picMkLst>
        </pc:picChg>
        <pc:picChg chg="del">
          <ac:chgData name="Cristiano Aguzzi" userId="2ceb036d24bc606a" providerId="LiveId" clId="{850AEBA8-D76D-4EEA-AA57-97315E7F28D7}" dt="2020-10-19T18:09:30.041" v="1702" actId="478"/>
          <ac:picMkLst>
            <pc:docMk/>
            <pc:sldMk cId="3662281651" sldId="284"/>
            <ac:picMk id="18" creationId="{418B02DB-514A-4C69-8D7B-23CC7FD8A6E5}"/>
          </ac:picMkLst>
        </pc:picChg>
        <pc:cxnChg chg="del mod">
          <ac:chgData name="Cristiano Aguzzi" userId="2ceb036d24bc606a" providerId="LiveId" clId="{850AEBA8-D76D-4EEA-AA57-97315E7F28D7}" dt="2020-10-19T18:09:30.041" v="1702" actId="478"/>
          <ac:cxnSpMkLst>
            <pc:docMk/>
            <pc:sldMk cId="3662281651" sldId="284"/>
            <ac:cxnSpMk id="7" creationId="{2BC4E5AF-2620-4B36-85CB-A890242A0F3E}"/>
          </ac:cxnSpMkLst>
        </pc:cxnChg>
        <pc:cxnChg chg="del mod">
          <ac:chgData name="Cristiano Aguzzi" userId="2ceb036d24bc606a" providerId="LiveId" clId="{850AEBA8-D76D-4EEA-AA57-97315E7F28D7}" dt="2020-10-19T18:09:30.041" v="1702" actId="478"/>
          <ac:cxnSpMkLst>
            <pc:docMk/>
            <pc:sldMk cId="3662281651" sldId="284"/>
            <ac:cxnSpMk id="15" creationId="{3BC074C8-F311-41A4-9E75-BA853ABBDB24}"/>
          </ac:cxnSpMkLst>
        </pc:cxnChg>
        <pc:cxnChg chg="del">
          <ac:chgData name="Cristiano Aguzzi" userId="2ceb036d24bc606a" providerId="LiveId" clId="{850AEBA8-D76D-4EEA-AA57-97315E7F28D7}" dt="2020-10-19T18:09:30.041" v="1702" actId="478"/>
          <ac:cxnSpMkLst>
            <pc:docMk/>
            <pc:sldMk cId="3662281651" sldId="284"/>
            <ac:cxnSpMk id="27" creationId="{E3C6AB8E-E7AE-4A06-954C-FC13C1755A99}"/>
          </ac:cxnSpMkLst>
        </pc:cxnChg>
      </pc:sldChg>
      <pc:sldChg chg="addSp delSp modSp add mod ord delAnim modAnim">
        <pc:chgData name="Cristiano Aguzzi" userId="2ceb036d24bc606a" providerId="LiveId" clId="{850AEBA8-D76D-4EEA-AA57-97315E7F28D7}" dt="2020-10-19T18:22:26.571" v="2113" actId="14100"/>
        <pc:sldMkLst>
          <pc:docMk/>
          <pc:sldMk cId="4069573355" sldId="285"/>
        </pc:sldMkLst>
        <pc:spChg chg="mod">
          <ac:chgData name="Cristiano Aguzzi" userId="2ceb036d24bc606a" providerId="LiveId" clId="{850AEBA8-D76D-4EEA-AA57-97315E7F28D7}" dt="2020-10-19T18:16:56.215" v="2006" actId="20577"/>
          <ac:spMkLst>
            <pc:docMk/>
            <pc:sldMk cId="4069573355" sldId="285"/>
            <ac:spMk id="2" creationId="{AE9F49D9-C0EE-411F-AE54-4840B275B14B}"/>
          </ac:spMkLst>
        </pc:spChg>
        <pc:spChg chg="del">
          <ac:chgData name="Cristiano Aguzzi" userId="2ceb036d24bc606a" providerId="LiveId" clId="{850AEBA8-D76D-4EEA-AA57-97315E7F28D7}" dt="2020-10-19T18:17:03.215" v="2008" actId="478"/>
          <ac:spMkLst>
            <pc:docMk/>
            <pc:sldMk cId="4069573355" sldId="285"/>
            <ac:spMk id="8" creationId="{5BC0720F-2FFB-4F17-85B1-393CD3D9E009}"/>
          </ac:spMkLst>
        </pc:spChg>
        <pc:spChg chg="del">
          <ac:chgData name="Cristiano Aguzzi" userId="2ceb036d24bc606a" providerId="LiveId" clId="{850AEBA8-D76D-4EEA-AA57-97315E7F28D7}" dt="2020-10-19T18:17:11.158" v="2013" actId="478"/>
          <ac:spMkLst>
            <pc:docMk/>
            <pc:sldMk cId="4069573355" sldId="285"/>
            <ac:spMk id="13" creationId="{4BBC1108-C7B8-4CB6-B004-B1A43C69B1B9}"/>
          </ac:spMkLst>
        </pc:spChg>
        <pc:spChg chg="del">
          <ac:chgData name="Cristiano Aguzzi" userId="2ceb036d24bc606a" providerId="LiveId" clId="{850AEBA8-D76D-4EEA-AA57-97315E7F28D7}" dt="2020-10-19T18:17:15.229" v="2015" actId="478"/>
          <ac:spMkLst>
            <pc:docMk/>
            <pc:sldMk cId="4069573355" sldId="285"/>
            <ac:spMk id="22" creationId="{189E8477-6239-4EF7-8799-D5DCF16F736A}"/>
          </ac:spMkLst>
        </pc:spChg>
        <pc:spChg chg="add mod">
          <ac:chgData name="Cristiano Aguzzi" userId="2ceb036d24bc606a" providerId="LiveId" clId="{850AEBA8-D76D-4EEA-AA57-97315E7F28D7}" dt="2020-10-19T18:21:27.939" v="2079" actId="1076"/>
          <ac:spMkLst>
            <pc:docMk/>
            <pc:sldMk cId="4069573355" sldId="285"/>
            <ac:spMk id="23" creationId="{B4B70A9A-C5FF-489A-8137-FDB881B02FEE}"/>
          </ac:spMkLst>
        </pc:spChg>
        <pc:spChg chg="add mod">
          <ac:chgData name="Cristiano Aguzzi" userId="2ceb036d24bc606a" providerId="LiveId" clId="{850AEBA8-D76D-4EEA-AA57-97315E7F28D7}" dt="2020-10-19T18:21:42.335" v="2107" actId="1076"/>
          <ac:spMkLst>
            <pc:docMk/>
            <pc:sldMk cId="4069573355" sldId="285"/>
            <ac:spMk id="26" creationId="{7FAD673A-E04E-455E-9C69-DCCE01EA204C}"/>
          </ac:spMkLst>
        </pc:spChg>
        <pc:spChg chg="del">
          <ac:chgData name="Cristiano Aguzzi" userId="2ceb036d24bc606a" providerId="LiveId" clId="{850AEBA8-D76D-4EEA-AA57-97315E7F28D7}" dt="2020-10-19T18:17:13.259" v="2014" actId="478"/>
          <ac:spMkLst>
            <pc:docMk/>
            <pc:sldMk cId="4069573355" sldId="285"/>
            <ac:spMk id="29" creationId="{8A20429C-2DC5-4278-BD51-2792E31C6A67}"/>
          </ac:spMkLst>
        </pc:spChg>
        <pc:spChg chg="del">
          <ac:chgData name="Cristiano Aguzzi" userId="2ceb036d24bc606a" providerId="LiveId" clId="{850AEBA8-D76D-4EEA-AA57-97315E7F28D7}" dt="2020-10-19T18:17:06.254" v="2009" actId="478"/>
          <ac:spMkLst>
            <pc:docMk/>
            <pc:sldMk cId="4069573355" sldId="285"/>
            <ac:spMk id="35" creationId="{342CEB49-1FD6-4E66-8883-578375BD2CF8}"/>
          </ac:spMkLst>
        </pc:spChg>
        <pc:spChg chg="add mod">
          <ac:chgData name="Cristiano Aguzzi" userId="2ceb036d24bc606a" providerId="LiveId" clId="{850AEBA8-D76D-4EEA-AA57-97315E7F28D7}" dt="2020-10-19T18:21:51.540" v="2108"/>
          <ac:spMkLst>
            <pc:docMk/>
            <pc:sldMk cId="4069573355" sldId="285"/>
            <ac:spMk id="38" creationId="{27B49075-0822-498B-A4AB-25A6E16597B9}"/>
          </ac:spMkLst>
        </pc:spChg>
        <pc:cxnChg chg="add">
          <ac:chgData name="Cristiano Aguzzi" userId="2ceb036d24bc606a" providerId="LiveId" clId="{850AEBA8-D76D-4EEA-AA57-97315E7F28D7}" dt="2020-10-19T18:18:12.753" v="2019" actId="11529"/>
          <ac:cxnSpMkLst>
            <pc:docMk/>
            <pc:sldMk cId="4069573355" sldId="285"/>
            <ac:cxnSpMk id="7" creationId="{E808C24E-DBD0-445D-A20C-28EB8E92A534}"/>
          </ac:cxnSpMkLst>
        </pc:cxnChg>
        <pc:cxnChg chg="del mod">
          <ac:chgData name="Cristiano Aguzzi" userId="2ceb036d24bc606a" providerId="LiveId" clId="{850AEBA8-D76D-4EEA-AA57-97315E7F28D7}" dt="2020-10-19T18:17:09.480" v="2012" actId="478"/>
          <ac:cxnSpMkLst>
            <pc:docMk/>
            <pc:sldMk cId="4069573355" sldId="285"/>
            <ac:cxnSpMk id="9" creationId="{2357A9C1-D35B-439D-9203-C918E56CAB76}"/>
          </ac:cxnSpMkLst>
        </pc:cxnChg>
        <pc:cxnChg chg="del mod">
          <ac:chgData name="Cristiano Aguzzi" userId="2ceb036d24bc606a" providerId="LiveId" clId="{850AEBA8-D76D-4EEA-AA57-97315E7F28D7}" dt="2020-10-19T18:17:07.314" v="2010" actId="478"/>
          <ac:cxnSpMkLst>
            <pc:docMk/>
            <pc:sldMk cId="4069573355" sldId="285"/>
            <ac:cxnSpMk id="15" creationId="{3BC074C8-F311-41A4-9E75-BA853ABBDB24}"/>
          </ac:cxnSpMkLst>
        </pc:cxnChg>
        <pc:cxnChg chg="add">
          <ac:chgData name="Cristiano Aguzzi" userId="2ceb036d24bc606a" providerId="LiveId" clId="{850AEBA8-D76D-4EEA-AA57-97315E7F28D7}" dt="2020-10-19T18:18:20.542" v="2020" actId="11529"/>
          <ac:cxnSpMkLst>
            <pc:docMk/>
            <pc:sldMk cId="4069573355" sldId="285"/>
            <ac:cxnSpMk id="17" creationId="{1891BF6A-AD10-4538-B93A-6C1F8F47367C}"/>
          </ac:cxnSpMkLst>
        </pc:cxnChg>
        <pc:cxnChg chg="del mod">
          <ac:chgData name="Cristiano Aguzzi" userId="2ceb036d24bc606a" providerId="LiveId" clId="{850AEBA8-D76D-4EEA-AA57-97315E7F28D7}" dt="2020-10-19T18:17:17.208" v="2017" actId="478"/>
          <ac:cxnSpMkLst>
            <pc:docMk/>
            <pc:sldMk cId="4069573355" sldId="285"/>
            <ac:cxnSpMk id="19" creationId="{B4655214-DD9F-42B9-A2AB-3F848C6C8E18}"/>
          </ac:cxnSpMkLst>
        </pc:cxnChg>
        <pc:cxnChg chg="del mod">
          <ac:chgData name="Cristiano Aguzzi" userId="2ceb036d24bc606a" providerId="LiveId" clId="{850AEBA8-D76D-4EEA-AA57-97315E7F28D7}" dt="2020-10-19T18:17:08.403" v="2011" actId="478"/>
          <ac:cxnSpMkLst>
            <pc:docMk/>
            <pc:sldMk cId="4069573355" sldId="285"/>
            <ac:cxnSpMk id="21" creationId="{164A73E7-021A-46E0-A14E-9E84BD38D026}"/>
          </ac:cxnSpMkLst>
        </pc:cxnChg>
        <pc:cxnChg chg="del">
          <ac:chgData name="Cristiano Aguzzi" userId="2ceb036d24bc606a" providerId="LiveId" clId="{850AEBA8-D76D-4EEA-AA57-97315E7F28D7}" dt="2020-10-19T18:17:16.390" v="2016" actId="478"/>
          <ac:cxnSpMkLst>
            <pc:docMk/>
            <pc:sldMk cId="4069573355" sldId="285"/>
            <ac:cxnSpMk id="28" creationId="{3DD5BA0B-4419-40C4-AFF7-8D58FE2FC802}"/>
          </ac:cxnSpMkLst>
        </pc:cxnChg>
        <pc:cxnChg chg="add mod">
          <ac:chgData name="Cristiano Aguzzi" userId="2ceb036d24bc606a" providerId="LiveId" clId="{850AEBA8-D76D-4EEA-AA57-97315E7F28D7}" dt="2020-10-19T18:22:26.571" v="2113" actId="14100"/>
          <ac:cxnSpMkLst>
            <pc:docMk/>
            <pc:sldMk cId="4069573355" sldId="285"/>
            <ac:cxnSpMk id="30" creationId="{064F1E8A-EDD7-46B1-B706-1D0C47960FA5}"/>
          </ac:cxnSpMkLst>
        </pc:cxnChg>
      </pc:sldChg>
      <pc:sldChg chg="addSp delSp modSp add mod delAnim">
        <pc:chgData name="Cristiano Aguzzi" userId="2ceb036d24bc606a" providerId="LiveId" clId="{850AEBA8-D76D-4EEA-AA57-97315E7F28D7}" dt="2020-10-19T18:24:06.865" v="2175" actId="790"/>
        <pc:sldMkLst>
          <pc:docMk/>
          <pc:sldMk cId="4056802235" sldId="286"/>
        </pc:sldMkLst>
        <pc:spChg chg="mod">
          <ac:chgData name="Cristiano Aguzzi" userId="2ceb036d24bc606a" providerId="LiveId" clId="{850AEBA8-D76D-4EEA-AA57-97315E7F28D7}" dt="2020-10-19T18:23:09.467" v="2130" actId="20577"/>
          <ac:spMkLst>
            <pc:docMk/>
            <pc:sldMk cId="4056802235" sldId="286"/>
            <ac:spMk id="2" creationId="{AE9F49D9-C0EE-411F-AE54-4840B275B14B}"/>
          </ac:spMkLst>
        </pc:spChg>
        <pc:spChg chg="add mod">
          <ac:chgData name="Cristiano Aguzzi" userId="2ceb036d24bc606a" providerId="LiveId" clId="{850AEBA8-D76D-4EEA-AA57-97315E7F28D7}" dt="2020-10-19T18:24:06.865" v="2175" actId="790"/>
          <ac:spMkLst>
            <pc:docMk/>
            <pc:sldMk cId="4056802235" sldId="286"/>
            <ac:spMk id="8" creationId="{794D5301-E8BD-4BCB-97E9-A0382528297E}"/>
          </ac:spMkLst>
        </pc:spChg>
        <pc:spChg chg="add mod">
          <ac:chgData name="Cristiano Aguzzi" userId="2ceb036d24bc606a" providerId="LiveId" clId="{850AEBA8-D76D-4EEA-AA57-97315E7F28D7}" dt="2020-10-19T18:23:43.271" v="2137" actId="1076"/>
          <ac:spMkLst>
            <pc:docMk/>
            <pc:sldMk cId="4056802235" sldId="286"/>
            <ac:spMk id="9" creationId="{B9551465-BF68-4F24-8C81-F4629D1D5BBA}"/>
          </ac:spMkLst>
        </pc:spChg>
        <pc:spChg chg="del">
          <ac:chgData name="Cristiano Aguzzi" userId="2ceb036d24bc606a" providerId="LiveId" clId="{850AEBA8-D76D-4EEA-AA57-97315E7F28D7}" dt="2020-10-19T18:23:20.948" v="2135" actId="478"/>
          <ac:spMkLst>
            <pc:docMk/>
            <pc:sldMk cId="4056802235" sldId="286"/>
            <ac:spMk id="23" creationId="{B4B70A9A-C5FF-489A-8137-FDB881B02FEE}"/>
          </ac:spMkLst>
        </pc:spChg>
        <pc:spChg chg="del">
          <ac:chgData name="Cristiano Aguzzi" userId="2ceb036d24bc606a" providerId="LiveId" clId="{850AEBA8-D76D-4EEA-AA57-97315E7F28D7}" dt="2020-10-19T18:23:20.948" v="2135" actId="478"/>
          <ac:spMkLst>
            <pc:docMk/>
            <pc:sldMk cId="4056802235" sldId="286"/>
            <ac:spMk id="26" creationId="{7FAD673A-E04E-455E-9C69-DCCE01EA204C}"/>
          </ac:spMkLst>
        </pc:spChg>
        <pc:spChg chg="del">
          <ac:chgData name="Cristiano Aguzzi" userId="2ceb036d24bc606a" providerId="LiveId" clId="{850AEBA8-D76D-4EEA-AA57-97315E7F28D7}" dt="2020-10-19T18:23:20.948" v="2135" actId="478"/>
          <ac:spMkLst>
            <pc:docMk/>
            <pc:sldMk cId="4056802235" sldId="286"/>
            <ac:spMk id="38" creationId="{27B49075-0822-498B-A4AB-25A6E16597B9}"/>
          </ac:spMkLst>
        </pc:spChg>
        <pc:spChg chg="del">
          <ac:chgData name="Cristiano Aguzzi" userId="2ceb036d24bc606a" providerId="LiveId" clId="{850AEBA8-D76D-4EEA-AA57-97315E7F28D7}" dt="2020-10-19T18:23:19.138" v="2134" actId="478"/>
          <ac:spMkLst>
            <pc:docMk/>
            <pc:sldMk cId="4056802235" sldId="286"/>
            <ac:spMk id="41" creationId="{4C300EF7-A61F-46E0-84E8-C85CFE7DD3E2}"/>
          </ac:spMkLst>
        </pc:spChg>
        <pc:spChg chg="del">
          <ac:chgData name="Cristiano Aguzzi" userId="2ceb036d24bc606a" providerId="LiveId" clId="{850AEBA8-D76D-4EEA-AA57-97315E7F28D7}" dt="2020-10-19T18:23:20.948" v="2135" actId="478"/>
          <ac:spMkLst>
            <pc:docMk/>
            <pc:sldMk cId="4056802235" sldId="286"/>
            <ac:spMk id="42" creationId="{084817C9-25A8-45D8-A2FB-2E82E77D052D}"/>
          </ac:spMkLst>
        </pc:spChg>
        <pc:spChg chg="del">
          <ac:chgData name="Cristiano Aguzzi" userId="2ceb036d24bc606a" providerId="LiveId" clId="{850AEBA8-D76D-4EEA-AA57-97315E7F28D7}" dt="2020-10-19T18:23:20.948" v="2135" actId="478"/>
          <ac:spMkLst>
            <pc:docMk/>
            <pc:sldMk cId="4056802235" sldId="286"/>
            <ac:spMk id="43" creationId="{D74A4D5B-9F54-48A3-BB9A-5286FF035895}"/>
          </ac:spMkLst>
        </pc:spChg>
        <pc:spChg chg="del">
          <ac:chgData name="Cristiano Aguzzi" userId="2ceb036d24bc606a" providerId="LiveId" clId="{850AEBA8-D76D-4EEA-AA57-97315E7F28D7}" dt="2020-10-19T18:23:16.328" v="2131" actId="478"/>
          <ac:spMkLst>
            <pc:docMk/>
            <pc:sldMk cId="4056802235" sldId="286"/>
            <ac:spMk id="44" creationId="{94A3F87B-DC79-4B1F-BBF5-DF84B17D94D5}"/>
          </ac:spMkLst>
        </pc:spChg>
        <pc:spChg chg="del">
          <ac:chgData name="Cristiano Aguzzi" userId="2ceb036d24bc606a" providerId="LiveId" clId="{850AEBA8-D76D-4EEA-AA57-97315E7F28D7}" dt="2020-10-19T18:23:20.948" v="2135" actId="478"/>
          <ac:spMkLst>
            <pc:docMk/>
            <pc:sldMk cId="4056802235" sldId="286"/>
            <ac:spMk id="45" creationId="{4621D460-B588-45A3-B281-7410C7195F83}"/>
          </ac:spMkLst>
        </pc:spChg>
        <pc:picChg chg="add mod">
          <ac:chgData name="Cristiano Aguzzi" userId="2ceb036d24bc606a" providerId="LiveId" clId="{850AEBA8-D76D-4EEA-AA57-97315E7F28D7}" dt="2020-10-19T18:23:43.271" v="2137" actId="1076"/>
          <ac:picMkLst>
            <pc:docMk/>
            <pc:sldMk cId="4056802235" sldId="286"/>
            <ac:picMk id="3" creationId="{D8679F5E-F1B9-47FB-B494-3B986376415B}"/>
          </ac:picMkLst>
        </pc:picChg>
        <pc:picChg chg="del">
          <ac:chgData name="Cristiano Aguzzi" userId="2ceb036d24bc606a" providerId="LiveId" clId="{850AEBA8-D76D-4EEA-AA57-97315E7F28D7}" dt="2020-10-19T18:23:20.948" v="2135" actId="478"/>
          <ac:picMkLst>
            <pc:docMk/>
            <pc:sldMk cId="4056802235" sldId="286"/>
            <ac:picMk id="10" creationId="{1CBC5D80-526D-4237-85FD-CA55A2217002}"/>
          </ac:picMkLst>
        </pc:picChg>
        <pc:picChg chg="add mod">
          <ac:chgData name="Cristiano Aguzzi" userId="2ceb036d24bc606a" providerId="LiveId" clId="{850AEBA8-D76D-4EEA-AA57-97315E7F28D7}" dt="2020-10-19T18:23:43.271" v="2137" actId="1076"/>
          <ac:picMkLst>
            <pc:docMk/>
            <pc:sldMk cId="4056802235" sldId="286"/>
            <ac:picMk id="11" creationId="{0EADC34D-EF6B-4F10-BF3D-57D0D0146E67}"/>
          </ac:picMkLst>
        </pc:picChg>
        <pc:picChg chg="del">
          <ac:chgData name="Cristiano Aguzzi" userId="2ceb036d24bc606a" providerId="LiveId" clId="{850AEBA8-D76D-4EEA-AA57-97315E7F28D7}" dt="2020-10-19T18:23:20.948" v="2135" actId="478"/>
          <ac:picMkLst>
            <pc:docMk/>
            <pc:sldMk cId="4056802235" sldId="286"/>
            <ac:picMk id="12" creationId="{8E12BCC8-05CA-4C0A-AE96-3B1A3EA25FB9}"/>
          </ac:picMkLst>
        </pc:picChg>
        <pc:picChg chg="del">
          <ac:chgData name="Cristiano Aguzzi" userId="2ceb036d24bc606a" providerId="LiveId" clId="{850AEBA8-D76D-4EEA-AA57-97315E7F28D7}" dt="2020-10-19T18:23:20.948" v="2135" actId="478"/>
          <ac:picMkLst>
            <pc:docMk/>
            <pc:sldMk cId="4056802235" sldId="286"/>
            <ac:picMk id="14" creationId="{071AE4BB-74B7-404B-A7E2-5C4E89CF6B8F}"/>
          </ac:picMkLst>
        </pc:picChg>
        <pc:picChg chg="del">
          <ac:chgData name="Cristiano Aguzzi" userId="2ceb036d24bc606a" providerId="LiveId" clId="{850AEBA8-D76D-4EEA-AA57-97315E7F28D7}" dt="2020-10-19T18:23:17.817" v="2133" actId="478"/>
          <ac:picMkLst>
            <pc:docMk/>
            <pc:sldMk cId="4056802235" sldId="286"/>
            <ac:picMk id="16" creationId="{6E241DA3-3D4D-4420-B3DC-CFB038400E25}"/>
          </ac:picMkLst>
        </pc:picChg>
        <pc:picChg chg="del">
          <ac:chgData name="Cristiano Aguzzi" userId="2ceb036d24bc606a" providerId="LiveId" clId="{850AEBA8-D76D-4EEA-AA57-97315E7F28D7}" dt="2020-10-19T18:23:17.039" v="2132" actId="478"/>
          <ac:picMkLst>
            <pc:docMk/>
            <pc:sldMk cId="4056802235" sldId="286"/>
            <ac:picMk id="18" creationId="{418B02DB-514A-4C69-8D7B-23CC7FD8A6E5}"/>
          </ac:picMkLst>
        </pc:picChg>
        <pc:cxnChg chg="del mod">
          <ac:chgData name="Cristiano Aguzzi" userId="2ceb036d24bc606a" providerId="LiveId" clId="{850AEBA8-D76D-4EEA-AA57-97315E7F28D7}" dt="2020-10-19T18:23:20.948" v="2135" actId="478"/>
          <ac:cxnSpMkLst>
            <pc:docMk/>
            <pc:sldMk cId="4056802235" sldId="286"/>
            <ac:cxnSpMk id="7" creationId="{E808C24E-DBD0-445D-A20C-28EB8E92A534}"/>
          </ac:cxnSpMkLst>
        </pc:cxnChg>
        <pc:cxnChg chg="del mod">
          <ac:chgData name="Cristiano Aguzzi" userId="2ceb036d24bc606a" providerId="LiveId" clId="{850AEBA8-D76D-4EEA-AA57-97315E7F28D7}" dt="2020-10-19T18:23:20.948" v="2135" actId="478"/>
          <ac:cxnSpMkLst>
            <pc:docMk/>
            <pc:sldMk cId="4056802235" sldId="286"/>
            <ac:cxnSpMk id="17" creationId="{1891BF6A-AD10-4538-B93A-6C1F8F47367C}"/>
          </ac:cxnSpMkLst>
        </pc:cxnChg>
        <pc:cxnChg chg="del">
          <ac:chgData name="Cristiano Aguzzi" userId="2ceb036d24bc606a" providerId="LiveId" clId="{850AEBA8-D76D-4EEA-AA57-97315E7F28D7}" dt="2020-10-19T18:23:20.948" v="2135" actId="478"/>
          <ac:cxnSpMkLst>
            <pc:docMk/>
            <pc:sldMk cId="4056802235" sldId="286"/>
            <ac:cxnSpMk id="30" creationId="{064F1E8A-EDD7-46B1-B706-1D0C47960FA5}"/>
          </ac:cxnSpMkLst>
        </pc:cxnChg>
      </pc:sldChg>
      <pc:sldChg chg="addSp delSp modSp add mod">
        <pc:chgData name="Cristiano Aguzzi" userId="2ceb036d24bc606a" providerId="LiveId" clId="{850AEBA8-D76D-4EEA-AA57-97315E7F28D7}" dt="2020-10-19T18:28:17.394" v="2214" actId="20577"/>
        <pc:sldMkLst>
          <pc:docMk/>
          <pc:sldMk cId="3106581823" sldId="287"/>
        </pc:sldMkLst>
        <pc:spChg chg="add del">
          <ac:chgData name="Cristiano Aguzzi" userId="2ceb036d24bc606a" providerId="LiveId" clId="{850AEBA8-D76D-4EEA-AA57-97315E7F28D7}" dt="2020-10-19T18:25:27.270" v="2182"/>
          <ac:spMkLst>
            <pc:docMk/>
            <pc:sldMk cId="3106581823" sldId="287"/>
            <ac:spMk id="7" creationId="{FDBE30E5-DE08-46FF-828E-23A910881411}"/>
          </ac:spMkLst>
        </pc:spChg>
        <pc:spChg chg="del">
          <ac:chgData name="Cristiano Aguzzi" userId="2ceb036d24bc606a" providerId="LiveId" clId="{850AEBA8-D76D-4EEA-AA57-97315E7F28D7}" dt="2020-10-19T18:24:44.629" v="2177" actId="478"/>
          <ac:spMkLst>
            <pc:docMk/>
            <pc:sldMk cId="3106581823" sldId="287"/>
            <ac:spMk id="8" creationId="{794D5301-E8BD-4BCB-97E9-A0382528297E}"/>
          </ac:spMkLst>
        </pc:spChg>
        <pc:spChg chg="del">
          <ac:chgData name="Cristiano Aguzzi" userId="2ceb036d24bc606a" providerId="LiveId" clId="{850AEBA8-D76D-4EEA-AA57-97315E7F28D7}" dt="2020-10-19T18:24:45.888" v="2178" actId="478"/>
          <ac:spMkLst>
            <pc:docMk/>
            <pc:sldMk cId="3106581823" sldId="287"/>
            <ac:spMk id="9" creationId="{B9551465-BF68-4F24-8C81-F4629D1D5BBA}"/>
          </ac:spMkLst>
        </pc:spChg>
        <pc:spChg chg="add mod">
          <ac:chgData name="Cristiano Aguzzi" userId="2ceb036d24bc606a" providerId="LiveId" clId="{850AEBA8-D76D-4EEA-AA57-97315E7F28D7}" dt="2020-10-19T18:28:17.394" v="2214" actId="20577"/>
          <ac:spMkLst>
            <pc:docMk/>
            <pc:sldMk cId="3106581823" sldId="287"/>
            <ac:spMk id="12" creationId="{448AD0E6-095A-456B-B5EC-D4059CEB4C63}"/>
          </ac:spMkLst>
        </pc:spChg>
        <pc:spChg chg="add del mod">
          <ac:chgData name="Cristiano Aguzzi" userId="2ceb036d24bc606a" providerId="LiveId" clId="{850AEBA8-D76D-4EEA-AA57-97315E7F28D7}" dt="2020-10-19T18:25:36.575" v="2186" actId="478"/>
          <ac:spMkLst>
            <pc:docMk/>
            <pc:sldMk cId="3106581823" sldId="287"/>
            <ac:spMk id="13" creationId="{847449BF-B2FE-45CC-809D-B176D8C5195A}"/>
          </ac:spMkLst>
        </pc:spChg>
        <pc:picChg chg="del">
          <ac:chgData name="Cristiano Aguzzi" userId="2ceb036d24bc606a" providerId="LiveId" clId="{850AEBA8-D76D-4EEA-AA57-97315E7F28D7}" dt="2020-10-19T18:24:48.185" v="2180" actId="478"/>
          <ac:picMkLst>
            <pc:docMk/>
            <pc:sldMk cId="3106581823" sldId="287"/>
            <ac:picMk id="3" creationId="{D8679F5E-F1B9-47FB-B494-3B986376415B}"/>
          </ac:picMkLst>
        </pc:picChg>
        <pc:picChg chg="del">
          <ac:chgData name="Cristiano Aguzzi" userId="2ceb036d24bc606a" providerId="LiveId" clId="{850AEBA8-D76D-4EEA-AA57-97315E7F28D7}" dt="2020-10-19T18:24:47.304" v="2179" actId="478"/>
          <ac:picMkLst>
            <pc:docMk/>
            <pc:sldMk cId="3106581823" sldId="287"/>
            <ac:picMk id="11" creationId="{0EADC34D-EF6B-4F10-BF3D-57D0D0146E67}"/>
          </ac:picMkLst>
        </pc:picChg>
      </pc:sldChg>
      <pc:sldChg chg="addSp delSp modSp add mod">
        <pc:chgData name="Cristiano Aguzzi" userId="2ceb036d24bc606a" providerId="LiveId" clId="{850AEBA8-D76D-4EEA-AA57-97315E7F28D7}" dt="2020-10-20T17:42:05.428" v="2903" actId="113"/>
        <pc:sldMkLst>
          <pc:docMk/>
          <pc:sldMk cId="545793136" sldId="288"/>
        </pc:sldMkLst>
        <pc:spChg chg="mod">
          <ac:chgData name="Cristiano Aguzzi" userId="2ceb036d24bc606a" providerId="LiveId" clId="{850AEBA8-D76D-4EEA-AA57-97315E7F28D7}" dt="2020-10-20T17:12:02.434" v="2236" actId="20577"/>
          <ac:spMkLst>
            <pc:docMk/>
            <pc:sldMk cId="545793136" sldId="288"/>
            <ac:spMk id="2" creationId="{465A4459-0D8B-433A-8E63-D6093051B17E}"/>
          </ac:spMkLst>
        </pc:spChg>
        <pc:spChg chg="add mod">
          <ac:chgData name="Cristiano Aguzzi" userId="2ceb036d24bc606a" providerId="LiveId" clId="{850AEBA8-D76D-4EEA-AA57-97315E7F28D7}" dt="2020-10-20T17:42:05.428" v="2903" actId="113"/>
          <ac:spMkLst>
            <pc:docMk/>
            <pc:sldMk cId="545793136" sldId="288"/>
            <ac:spMk id="8" creationId="{F2D93BA5-31A8-4BC4-86DA-B8ED04576F1D}"/>
          </ac:spMkLst>
        </pc:spChg>
        <pc:picChg chg="del">
          <ac:chgData name="Cristiano Aguzzi" userId="2ceb036d24bc606a" providerId="LiveId" clId="{850AEBA8-D76D-4EEA-AA57-97315E7F28D7}" dt="2020-10-20T09:55:05.265" v="2224" actId="478"/>
          <ac:picMkLst>
            <pc:docMk/>
            <pc:sldMk cId="545793136" sldId="288"/>
            <ac:picMk id="15" creationId="{9C0E9FF0-E211-41C4-9514-9D5F9D0193CD}"/>
          </ac:picMkLst>
        </pc:picChg>
        <pc:picChg chg="add mod">
          <ac:chgData name="Cristiano Aguzzi" userId="2ceb036d24bc606a" providerId="LiveId" clId="{850AEBA8-D76D-4EEA-AA57-97315E7F28D7}" dt="2020-10-20T17:41:39.470" v="2899" actId="1076"/>
          <ac:picMkLst>
            <pc:docMk/>
            <pc:sldMk cId="545793136" sldId="288"/>
            <ac:picMk id="2050" creationId="{8D41E205-449B-42E4-AF62-F21BDBB49BC1}"/>
          </ac:picMkLst>
        </pc:picChg>
      </pc:sldChg>
      <pc:sldChg chg="delSp modSp add mod ord modTransition">
        <pc:chgData name="Cristiano Aguzzi" userId="2ceb036d24bc606a" providerId="LiveId" clId="{850AEBA8-D76D-4EEA-AA57-97315E7F28D7}" dt="2020-10-20T17:43:49.764" v="2906"/>
        <pc:sldMkLst>
          <pc:docMk/>
          <pc:sldMk cId="3837622107" sldId="289"/>
        </pc:sldMkLst>
        <pc:spChg chg="mod">
          <ac:chgData name="Cristiano Aguzzi" userId="2ceb036d24bc606a" providerId="LiveId" clId="{850AEBA8-D76D-4EEA-AA57-97315E7F28D7}" dt="2020-10-20T17:16:13.752" v="2542" actId="790"/>
          <ac:spMkLst>
            <pc:docMk/>
            <pc:sldMk cId="3837622107" sldId="289"/>
            <ac:spMk id="2" creationId="{465A4459-0D8B-433A-8E63-D6093051B17E}"/>
          </ac:spMkLst>
        </pc:spChg>
        <pc:spChg chg="mod">
          <ac:chgData name="Cristiano Aguzzi" userId="2ceb036d24bc606a" providerId="LiveId" clId="{850AEBA8-D76D-4EEA-AA57-97315E7F28D7}" dt="2020-10-20T17:16:08.503" v="2541" actId="790"/>
          <ac:spMkLst>
            <pc:docMk/>
            <pc:sldMk cId="3837622107" sldId="289"/>
            <ac:spMk id="3" creationId="{679D98B2-76EA-447F-83A8-C668EDE1F838}"/>
          </ac:spMkLst>
        </pc:spChg>
        <pc:spChg chg="del">
          <ac:chgData name="Cristiano Aguzzi" userId="2ceb036d24bc606a" providerId="LiveId" clId="{850AEBA8-D76D-4EEA-AA57-97315E7F28D7}" dt="2020-10-20T17:13:31.893" v="2288" actId="478"/>
          <ac:spMkLst>
            <pc:docMk/>
            <pc:sldMk cId="3837622107" sldId="289"/>
            <ac:spMk id="17" creationId="{E2A15769-707C-4E27-966D-5123C75E98E8}"/>
          </ac:spMkLst>
        </pc:spChg>
        <pc:spChg chg="del">
          <ac:chgData name="Cristiano Aguzzi" userId="2ceb036d24bc606a" providerId="LiveId" clId="{850AEBA8-D76D-4EEA-AA57-97315E7F28D7}" dt="2020-10-20T17:13:29.769" v="2286" actId="478"/>
          <ac:spMkLst>
            <pc:docMk/>
            <pc:sldMk cId="3837622107" sldId="289"/>
            <ac:spMk id="18" creationId="{75DEF57C-EE92-4D8F-AFE1-E95D5568243C}"/>
          </ac:spMkLst>
        </pc:spChg>
        <pc:spChg chg="del">
          <ac:chgData name="Cristiano Aguzzi" userId="2ceb036d24bc606a" providerId="LiveId" clId="{850AEBA8-D76D-4EEA-AA57-97315E7F28D7}" dt="2020-10-20T17:13:28.096" v="2284" actId="478"/>
          <ac:spMkLst>
            <pc:docMk/>
            <pc:sldMk cId="3837622107" sldId="289"/>
            <ac:spMk id="21" creationId="{B686D0C8-FF89-45E7-95D9-1B9EF19B8E0D}"/>
          </ac:spMkLst>
        </pc:spChg>
        <pc:spChg chg="del mod">
          <ac:chgData name="Cristiano Aguzzi" userId="2ceb036d24bc606a" providerId="LiveId" clId="{850AEBA8-D76D-4EEA-AA57-97315E7F28D7}" dt="2020-10-20T17:13:26.914" v="2283" actId="478"/>
          <ac:spMkLst>
            <pc:docMk/>
            <pc:sldMk cId="3837622107" sldId="289"/>
            <ac:spMk id="22" creationId="{4D525B4B-B42D-401A-BAC4-3C29106037B3}"/>
          </ac:spMkLst>
        </pc:spChg>
        <pc:picChg chg="del">
          <ac:chgData name="Cristiano Aguzzi" userId="2ceb036d24bc606a" providerId="LiveId" clId="{850AEBA8-D76D-4EEA-AA57-97315E7F28D7}" dt="2020-10-20T17:13:30.690" v="2287" actId="478"/>
          <ac:picMkLst>
            <pc:docMk/>
            <pc:sldMk cId="3837622107" sldId="289"/>
            <ac:picMk id="10" creationId="{7AC1505A-4840-49F8-81CF-603C2BF56980}"/>
          </ac:picMkLst>
        </pc:picChg>
        <pc:picChg chg="del">
          <ac:chgData name="Cristiano Aguzzi" userId="2ceb036d24bc606a" providerId="LiveId" clId="{850AEBA8-D76D-4EEA-AA57-97315E7F28D7}" dt="2020-10-20T17:13:28.671" v="2285" actId="478"/>
          <ac:picMkLst>
            <pc:docMk/>
            <pc:sldMk cId="3837622107" sldId="289"/>
            <ac:picMk id="12" creationId="{C094C16D-58A0-4551-9583-2BB96416C275}"/>
          </ac:picMkLst>
        </pc:picChg>
        <pc:picChg chg="del">
          <ac:chgData name="Cristiano Aguzzi" userId="2ceb036d24bc606a" providerId="LiveId" clId="{850AEBA8-D76D-4EEA-AA57-97315E7F28D7}" dt="2020-10-20T17:13:25.600" v="2281" actId="478"/>
          <ac:picMkLst>
            <pc:docMk/>
            <pc:sldMk cId="3837622107" sldId="289"/>
            <ac:picMk id="14" creationId="{B962A7CD-1C0C-4A60-82D3-932E0069FC4F}"/>
          </ac:picMkLst>
        </pc:picChg>
        <pc:picChg chg="del">
          <ac:chgData name="Cristiano Aguzzi" userId="2ceb036d24bc606a" providerId="LiveId" clId="{850AEBA8-D76D-4EEA-AA57-97315E7F28D7}" dt="2020-10-20T17:13:25.018" v="2280" actId="478"/>
          <ac:picMkLst>
            <pc:docMk/>
            <pc:sldMk cId="3837622107" sldId="289"/>
            <ac:picMk id="16" creationId="{E5477CD6-DB88-4067-9ECA-EB4674267B60}"/>
          </ac:picMkLst>
        </pc:picChg>
      </pc:sldChg>
      <pc:sldMasterChg chg="del delSldLayout">
        <pc:chgData name="Cristiano Aguzzi" userId="2ceb036d24bc606a" providerId="LiveId" clId="{850AEBA8-D76D-4EEA-AA57-97315E7F28D7}" dt="2020-10-19T10:17:43.653" v="486" actId="47"/>
        <pc:sldMasterMkLst>
          <pc:docMk/>
          <pc:sldMasterMk cId="913138745" sldId="2147483648"/>
        </pc:sldMasterMkLst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2940335836" sldId="2147483649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136734841" sldId="2147483650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67105535" sldId="2147483651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1340432166" sldId="2147483652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4012163465" sldId="2147483653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3483566480" sldId="2147483654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1233244516" sldId="2147483655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2125573657" sldId="2147483656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3503698370" sldId="2147483657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1433655796" sldId="2147483658"/>
          </pc:sldLayoutMkLst>
        </pc:sldLayoutChg>
        <pc:sldLayoutChg chg="del">
          <pc:chgData name="Cristiano Aguzzi" userId="2ceb036d24bc606a" providerId="LiveId" clId="{850AEBA8-D76D-4EEA-AA57-97315E7F28D7}" dt="2020-10-19T10:17:43.653" v="486" actId="47"/>
          <pc:sldLayoutMkLst>
            <pc:docMk/>
            <pc:sldMasterMk cId="913138745" sldId="2147483648"/>
            <pc:sldLayoutMk cId="53659610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A2415F99-40E8-48D4-9D34-42832952A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9" y="444985"/>
            <a:ext cx="4840942" cy="28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6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AD481EC-912D-4B72-B079-860FB6819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3C9B293E-9208-4239-8501-DD1A3D2DC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240263B-87FC-4EBF-8E01-E0582928B8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BE6B848-6F07-4AFB-927F-5362A9EA8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2781BDFC-01F9-4778-866A-5FF62B4C3A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8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9294942-54B5-4554-9B19-7AF33820F7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5627F25-1E7D-4B03-BEE1-B27D1AF8E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05E7BEF-4007-468E-9261-D28FCF163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801A996-AFDC-4AF8-AC33-40B2F4645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5CFC414-6F1A-49DA-AE9E-F9DE9E7A0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9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W</a:t>
            </a:r>
            <a:r>
              <a:rPr lang="en-US" dirty="0" err="1"/>
              <a:t>oT</a:t>
            </a:r>
            <a:r>
              <a:rPr lang="en-US" dirty="0"/>
              <a:t> and </a:t>
            </a:r>
            <a:r>
              <a:rPr lang="it-IT" dirty="0" err="1"/>
              <a:t>OAuth</a:t>
            </a:r>
            <a:r>
              <a:rPr lang="it-IT" dirty="0"/>
              <a:t>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Cristiano Aguzzi</a:t>
            </a:r>
          </a:p>
          <a:p>
            <a:r>
              <a:rPr lang="en-US" dirty="0"/>
              <a:t>20/10/2020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915" y="2110666"/>
            <a:ext cx="1318334" cy="1318334"/>
          </a:xfrm>
          <a:prstGeom prst="rect">
            <a:avLst/>
          </a:prstGeom>
        </p:spPr>
      </p:pic>
      <p:pic>
        <p:nvPicPr>
          <p:cNvPr id="12" name="Elemento grafico 11" descr="Server">
            <a:extLst>
              <a:ext uri="{FF2B5EF4-FFF2-40B4-BE49-F238E27FC236}">
                <a16:creationId xmlns:a16="http://schemas.microsoft.com/office/drawing/2014/main" id="{8E12BCC8-05CA-4C0A-AE96-3B1A3EA2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883" y="4097470"/>
            <a:ext cx="1253232" cy="1253232"/>
          </a:xfrm>
          <a:prstGeom prst="rect">
            <a:avLst/>
          </a:prstGeom>
        </p:spPr>
      </p:pic>
      <p:pic>
        <p:nvPicPr>
          <p:cNvPr id="14" name="Elemento grafico 13" descr="Database">
            <a:extLst>
              <a:ext uri="{FF2B5EF4-FFF2-40B4-BE49-F238E27FC236}">
                <a16:creationId xmlns:a16="http://schemas.microsoft.com/office/drawing/2014/main" id="{071AE4BB-74B7-404B-A7E2-5C4E89CF6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7985" y="2208319"/>
            <a:ext cx="1123028" cy="1123028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5710" y="2137479"/>
            <a:ext cx="1161500" cy="1161500"/>
          </a:xfrm>
          <a:prstGeom prst="rect">
            <a:avLst/>
          </a:prstGeom>
        </p:spPr>
      </p:pic>
      <p:pic>
        <p:nvPicPr>
          <p:cNvPr id="18" name="Elemento grafico 17" descr="Internet">
            <a:extLst>
              <a:ext uri="{FF2B5EF4-FFF2-40B4-BE49-F238E27FC236}">
                <a16:creationId xmlns:a16="http://schemas.microsoft.com/office/drawing/2014/main" id="{418B02DB-514A-4C69-8D7B-23CC7FD8A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6155" y="3957159"/>
            <a:ext cx="1533854" cy="1533854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878876" y="1533889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Resource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5092563" y="1577944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948980" y="1605694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Resource Server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4A3F87B-DC79-4B1F-BBF5-DF84B17D94D5}"/>
              </a:ext>
            </a:extLst>
          </p:cNvPr>
          <p:cNvSpPr txBox="1"/>
          <p:nvPr/>
        </p:nvSpPr>
        <p:spPr>
          <a:xfrm>
            <a:off x="5029090" y="5333885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 Agent</a:t>
            </a:r>
            <a:endParaRPr lang="en-US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621D460-B588-45A3-B281-7410C7195F83}"/>
              </a:ext>
            </a:extLst>
          </p:cNvPr>
          <p:cNvSpPr txBox="1"/>
          <p:nvPr/>
        </p:nvSpPr>
        <p:spPr>
          <a:xfrm>
            <a:off x="7858194" y="5318442"/>
            <a:ext cx="17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Authorization</a:t>
            </a:r>
          </a:p>
          <a:p>
            <a:pPr algn="ctr"/>
            <a:r>
              <a:rPr lang="en-US"/>
              <a:t>Server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10383D0-0B0F-4150-9FC2-2D221120F12F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>
            <a:off x="5813082" y="3429000"/>
            <a:ext cx="2229801" cy="12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22D5A13-6702-4FBB-9694-F55AA014F569}"/>
              </a:ext>
            </a:extLst>
          </p:cNvPr>
          <p:cNvSpPr txBox="1"/>
          <p:nvPr/>
        </p:nvSpPr>
        <p:spPr>
          <a:xfrm>
            <a:off x="6597074" y="3497369"/>
            <a:ext cx="163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18102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915" y="2110666"/>
            <a:ext cx="1318334" cy="1318334"/>
          </a:xfrm>
          <a:prstGeom prst="rect">
            <a:avLst/>
          </a:prstGeom>
        </p:spPr>
      </p:pic>
      <p:pic>
        <p:nvPicPr>
          <p:cNvPr id="12" name="Elemento grafico 11" descr="Server">
            <a:extLst>
              <a:ext uri="{FF2B5EF4-FFF2-40B4-BE49-F238E27FC236}">
                <a16:creationId xmlns:a16="http://schemas.microsoft.com/office/drawing/2014/main" id="{8E12BCC8-05CA-4C0A-AE96-3B1A3EA2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883" y="4097470"/>
            <a:ext cx="1253232" cy="1253232"/>
          </a:xfrm>
          <a:prstGeom prst="rect">
            <a:avLst/>
          </a:prstGeom>
        </p:spPr>
      </p:pic>
      <p:pic>
        <p:nvPicPr>
          <p:cNvPr id="14" name="Elemento grafico 13" descr="Database">
            <a:extLst>
              <a:ext uri="{FF2B5EF4-FFF2-40B4-BE49-F238E27FC236}">
                <a16:creationId xmlns:a16="http://schemas.microsoft.com/office/drawing/2014/main" id="{071AE4BB-74B7-404B-A7E2-5C4E89CF6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7985" y="2199016"/>
            <a:ext cx="1123028" cy="1123028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5710" y="2137479"/>
            <a:ext cx="1161500" cy="1161500"/>
          </a:xfrm>
          <a:prstGeom prst="rect">
            <a:avLst/>
          </a:prstGeom>
        </p:spPr>
      </p:pic>
      <p:pic>
        <p:nvPicPr>
          <p:cNvPr id="18" name="Elemento grafico 17" descr="Internet">
            <a:extLst>
              <a:ext uri="{FF2B5EF4-FFF2-40B4-BE49-F238E27FC236}">
                <a16:creationId xmlns:a16="http://schemas.microsoft.com/office/drawing/2014/main" id="{418B02DB-514A-4C69-8D7B-23CC7FD8A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6155" y="3957159"/>
            <a:ext cx="1533854" cy="1533854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878876" y="1533889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Resource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5092563" y="1577944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948980" y="1605694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Resource Server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4A3F87B-DC79-4B1F-BBF5-DF84B17D94D5}"/>
              </a:ext>
            </a:extLst>
          </p:cNvPr>
          <p:cNvSpPr txBox="1"/>
          <p:nvPr/>
        </p:nvSpPr>
        <p:spPr>
          <a:xfrm>
            <a:off x="5029090" y="5333885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 Agent</a:t>
            </a:r>
            <a:endParaRPr lang="en-US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621D460-B588-45A3-B281-7410C7195F83}"/>
              </a:ext>
            </a:extLst>
          </p:cNvPr>
          <p:cNvSpPr txBox="1"/>
          <p:nvPr/>
        </p:nvSpPr>
        <p:spPr>
          <a:xfrm>
            <a:off x="7858194" y="5318442"/>
            <a:ext cx="17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Authorization</a:t>
            </a:r>
          </a:p>
          <a:p>
            <a:pPr algn="ctr"/>
            <a:r>
              <a:rPr lang="en-US"/>
              <a:t>Server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10383D0-0B0F-4150-9FC2-2D221120F12F}"/>
              </a:ext>
            </a:extLst>
          </p:cNvPr>
          <p:cNvCxnSpPr>
            <a:cxnSpLocks/>
          </p:cNvCxnSpPr>
          <p:nvPr/>
        </p:nvCxnSpPr>
        <p:spPr>
          <a:xfrm flipH="1" flipV="1">
            <a:off x="5813082" y="3429000"/>
            <a:ext cx="2229801" cy="12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22D5A13-6702-4FBB-9694-F55AA014F569}"/>
              </a:ext>
            </a:extLst>
          </p:cNvPr>
          <p:cNvSpPr txBox="1"/>
          <p:nvPr/>
        </p:nvSpPr>
        <p:spPr>
          <a:xfrm>
            <a:off x="6597074" y="3497369"/>
            <a:ext cx="163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Access Token</a:t>
            </a:r>
            <a:endParaRPr lang="en-US" sz="16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0CA009-11ED-4AA9-B5FC-687B2D29B57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6472249" y="2760530"/>
            <a:ext cx="1635736" cy="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53EE88-1D27-4AAC-9E1F-2BEF0FE6D754}"/>
              </a:ext>
            </a:extLst>
          </p:cNvPr>
          <p:cNvSpPr txBox="1"/>
          <p:nvPr/>
        </p:nvSpPr>
        <p:spPr>
          <a:xfrm>
            <a:off x="6472249" y="2119169"/>
            <a:ext cx="163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Access the resource</a:t>
            </a:r>
          </a:p>
        </p:txBody>
      </p:sp>
    </p:spTree>
    <p:extLst>
      <p:ext uri="{BB962C8B-B14F-4D97-AF65-F5344CB8AC3E}">
        <p14:creationId xmlns:p14="http://schemas.microsoft.com/office/powerpoint/2010/main" val="35501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en-US"/>
              <a:t>Code – WoT Scenarios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029" y="3030938"/>
            <a:ext cx="1318334" cy="1318334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9800" y="3039619"/>
            <a:ext cx="1161500" cy="1161500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052966" y="2436029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4711692" y="2499074"/>
            <a:ext cx="233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Smart Home</a:t>
            </a:r>
          </a:p>
          <a:p>
            <a:pPr algn="ctr"/>
            <a:r>
              <a:rPr lang="it-IT" dirty="0"/>
              <a:t>Dashboard Application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980299" y="2520395"/>
            <a:ext cx="199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WoT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Washing machine</a:t>
            </a:r>
          </a:p>
        </p:txBody>
      </p:sp>
      <p:pic>
        <p:nvPicPr>
          <p:cNvPr id="9" name="Elemento grafico 8" descr="Lavatrice">
            <a:extLst>
              <a:ext uri="{FF2B5EF4-FFF2-40B4-BE49-F238E27FC236}">
                <a16:creationId xmlns:a16="http://schemas.microsoft.com/office/drawing/2014/main" id="{401DC32D-994A-4AB6-A6BD-F46C5EB5FE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5924" y="3166726"/>
            <a:ext cx="1182546" cy="11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2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en-US" dirty="0"/>
              <a:t>Code – </a:t>
            </a:r>
            <a:r>
              <a:rPr lang="en-US" dirty="0" err="1"/>
              <a:t>WoT</a:t>
            </a:r>
            <a:r>
              <a:rPr lang="en-US" dirty="0"/>
              <a:t> Scenarios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029" y="3030938"/>
            <a:ext cx="1318334" cy="1318334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9800" y="3039619"/>
            <a:ext cx="1161500" cy="1161500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052966" y="2436029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4711692" y="2499074"/>
            <a:ext cx="233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Smart Home</a:t>
            </a:r>
          </a:p>
          <a:p>
            <a:pPr algn="ctr"/>
            <a:r>
              <a:rPr lang="it-IT" dirty="0"/>
              <a:t>Dashboard Application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980299" y="2520395"/>
            <a:ext cx="199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Thing Description Directory</a:t>
            </a:r>
          </a:p>
        </p:txBody>
      </p:sp>
      <p:pic>
        <p:nvPicPr>
          <p:cNvPr id="3" name="Elemento grafico 2" descr="Database">
            <a:extLst>
              <a:ext uri="{FF2B5EF4-FFF2-40B4-BE49-F238E27FC236}">
                <a16:creationId xmlns:a16="http://schemas.microsoft.com/office/drawing/2014/main" id="{F5C80430-2DB3-44B3-B2EA-28F5A5AA9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5683" y="3128591"/>
            <a:ext cx="1123028" cy="1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7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Device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396FBB0D-CB41-45B9-A9D6-B582C6F5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Device flow was born to cope with </a:t>
            </a:r>
            <a:r>
              <a:rPr lang="en-US" b="1" dirty="0"/>
              <a:t>limited input </a:t>
            </a:r>
            <a:r>
              <a:rPr lang="en-US" dirty="0"/>
              <a:t>devices. In particular, if a device was not able to prompt a full fledge browser it couldn’t use OAuth 2.0. Typically, device flow is used in Smart TVs, Home Assistant speakers, and wearables. </a:t>
            </a:r>
          </a:p>
        </p:txBody>
      </p:sp>
    </p:spTree>
    <p:extLst>
      <p:ext uri="{BB962C8B-B14F-4D97-AF65-F5344CB8AC3E}">
        <p14:creationId xmlns:p14="http://schemas.microsoft.com/office/powerpoint/2010/main" val="366228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Device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936" y="2125741"/>
            <a:ext cx="1318334" cy="1318334"/>
          </a:xfrm>
          <a:prstGeom prst="rect">
            <a:avLst/>
          </a:prstGeom>
        </p:spPr>
      </p:pic>
      <p:pic>
        <p:nvPicPr>
          <p:cNvPr id="12" name="Elemento grafico 11" descr="Server">
            <a:extLst>
              <a:ext uri="{FF2B5EF4-FFF2-40B4-BE49-F238E27FC236}">
                <a16:creationId xmlns:a16="http://schemas.microsoft.com/office/drawing/2014/main" id="{8E12BCC8-05CA-4C0A-AE96-3B1A3EA2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4539" y="4085732"/>
            <a:ext cx="1253232" cy="1253232"/>
          </a:xfrm>
          <a:prstGeom prst="rect">
            <a:avLst/>
          </a:prstGeom>
        </p:spPr>
      </p:pic>
      <p:pic>
        <p:nvPicPr>
          <p:cNvPr id="14" name="Elemento grafico 13" descr="Database">
            <a:extLst>
              <a:ext uri="{FF2B5EF4-FFF2-40B4-BE49-F238E27FC236}">
                <a16:creationId xmlns:a16="http://schemas.microsoft.com/office/drawing/2014/main" id="{071AE4BB-74B7-404B-A7E2-5C4E89CF6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9641" y="2196581"/>
            <a:ext cx="1123028" cy="1123028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7366" y="2204158"/>
            <a:ext cx="1161500" cy="1161500"/>
          </a:xfrm>
          <a:prstGeom prst="rect">
            <a:avLst/>
          </a:prstGeom>
        </p:spPr>
      </p:pic>
      <p:pic>
        <p:nvPicPr>
          <p:cNvPr id="18" name="Elemento grafico 17" descr="Internet">
            <a:extLst>
              <a:ext uri="{FF2B5EF4-FFF2-40B4-BE49-F238E27FC236}">
                <a16:creationId xmlns:a16="http://schemas.microsoft.com/office/drawing/2014/main" id="{418B02DB-514A-4C69-8D7B-23CC7FD8A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0662" y="3894393"/>
            <a:ext cx="1533854" cy="1533854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670532" y="1522151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Resource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5205584" y="1593019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740636" y="1593956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Resource Server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4A3F87B-DC79-4B1F-BBF5-DF84B17D94D5}"/>
              </a:ext>
            </a:extLst>
          </p:cNvPr>
          <p:cNvSpPr txBox="1"/>
          <p:nvPr/>
        </p:nvSpPr>
        <p:spPr>
          <a:xfrm>
            <a:off x="2623597" y="5271119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 Agent</a:t>
            </a:r>
            <a:endParaRPr lang="en-US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621D460-B588-45A3-B281-7410C7195F83}"/>
              </a:ext>
            </a:extLst>
          </p:cNvPr>
          <p:cNvSpPr txBox="1"/>
          <p:nvPr/>
        </p:nvSpPr>
        <p:spPr>
          <a:xfrm>
            <a:off x="7649850" y="5306704"/>
            <a:ext cx="17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Authorization</a:t>
            </a:r>
          </a:p>
          <a:p>
            <a:pPr algn="ctr"/>
            <a:r>
              <a:rPr lang="en-US"/>
              <a:t>Server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BC4E5AF-2620-4B36-85CB-A890242A0F3E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>
            <a:off x="5926103" y="3444075"/>
            <a:ext cx="1908436" cy="126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3C6AB8E-E7AE-4A06-954C-FC13C1755A99}"/>
              </a:ext>
            </a:extLst>
          </p:cNvPr>
          <p:cNvCxnSpPr>
            <a:cxnSpLocks/>
          </p:cNvCxnSpPr>
          <p:nvPr/>
        </p:nvCxnSpPr>
        <p:spPr>
          <a:xfrm flipH="1" flipV="1">
            <a:off x="6273837" y="3429000"/>
            <a:ext cx="1589503" cy="104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ED4B6F0-7443-4969-9CDA-AD361040C0F5}"/>
              </a:ext>
            </a:extLst>
          </p:cNvPr>
          <p:cNvSpPr txBox="1"/>
          <p:nvPr/>
        </p:nvSpPr>
        <p:spPr>
          <a:xfrm>
            <a:off x="5731397" y="4238132"/>
            <a:ext cx="131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User Code and URL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BC074C8-F311-41A4-9E75-BA853ABBDB24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flipH="1">
            <a:off x="3988866" y="2784908"/>
            <a:ext cx="127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42CEB49-1FD6-4E66-8883-578375BD2CF8}"/>
              </a:ext>
            </a:extLst>
          </p:cNvPr>
          <p:cNvSpPr txBox="1"/>
          <p:nvPr/>
        </p:nvSpPr>
        <p:spPr>
          <a:xfrm>
            <a:off x="4174516" y="1824572"/>
            <a:ext cx="131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Display Code and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Device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936" y="2125741"/>
            <a:ext cx="1318334" cy="1318334"/>
          </a:xfrm>
          <a:prstGeom prst="rect">
            <a:avLst/>
          </a:prstGeom>
        </p:spPr>
      </p:pic>
      <p:pic>
        <p:nvPicPr>
          <p:cNvPr id="12" name="Elemento grafico 11" descr="Server">
            <a:extLst>
              <a:ext uri="{FF2B5EF4-FFF2-40B4-BE49-F238E27FC236}">
                <a16:creationId xmlns:a16="http://schemas.microsoft.com/office/drawing/2014/main" id="{8E12BCC8-05CA-4C0A-AE96-3B1A3EA2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4539" y="4085732"/>
            <a:ext cx="1253232" cy="1253232"/>
          </a:xfrm>
          <a:prstGeom prst="rect">
            <a:avLst/>
          </a:prstGeom>
        </p:spPr>
      </p:pic>
      <p:pic>
        <p:nvPicPr>
          <p:cNvPr id="14" name="Elemento grafico 13" descr="Database">
            <a:extLst>
              <a:ext uri="{FF2B5EF4-FFF2-40B4-BE49-F238E27FC236}">
                <a16:creationId xmlns:a16="http://schemas.microsoft.com/office/drawing/2014/main" id="{071AE4BB-74B7-404B-A7E2-5C4E89CF6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9641" y="2196581"/>
            <a:ext cx="1123028" cy="1123028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7366" y="2204158"/>
            <a:ext cx="1161500" cy="1161500"/>
          </a:xfrm>
          <a:prstGeom prst="rect">
            <a:avLst/>
          </a:prstGeom>
        </p:spPr>
      </p:pic>
      <p:pic>
        <p:nvPicPr>
          <p:cNvPr id="18" name="Elemento grafico 17" descr="Internet">
            <a:extLst>
              <a:ext uri="{FF2B5EF4-FFF2-40B4-BE49-F238E27FC236}">
                <a16:creationId xmlns:a16="http://schemas.microsoft.com/office/drawing/2014/main" id="{418B02DB-514A-4C69-8D7B-23CC7FD8A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0662" y="3894393"/>
            <a:ext cx="1533854" cy="1533854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670532" y="1522151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Resource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5205584" y="1593019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740636" y="1593956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Resource Server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4A3F87B-DC79-4B1F-BBF5-DF84B17D94D5}"/>
              </a:ext>
            </a:extLst>
          </p:cNvPr>
          <p:cNvSpPr txBox="1"/>
          <p:nvPr/>
        </p:nvSpPr>
        <p:spPr>
          <a:xfrm>
            <a:off x="2623597" y="5271119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 Agent</a:t>
            </a:r>
            <a:endParaRPr lang="en-US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621D460-B588-45A3-B281-7410C7195F83}"/>
              </a:ext>
            </a:extLst>
          </p:cNvPr>
          <p:cNvSpPr txBox="1"/>
          <p:nvPr/>
        </p:nvSpPr>
        <p:spPr>
          <a:xfrm>
            <a:off x="7649850" y="5306704"/>
            <a:ext cx="17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Authorization</a:t>
            </a:r>
          </a:p>
          <a:p>
            <a:pPr algn="ctr"/>
            <a:r>
              <a:rPr lang="en-US"/>
              <a:t>Server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BC4E5AF-2620-4B36-85CB-A890242A0F3E}"/>
              </a:ext>
            </a:extLst>
          </p:cNvPr>
          <p:cNvCxnSpPr>
            <a:cxnSpLocks/>
          </p:cNvCxnSpPr>
          <p:nvPr/>
        </p:nvCxnSpPr>
        <p:spPr>
          <a:xfrm>
            <a:off x="5991205" y="3402338"/>
            <a:ext cx="1908436" cy="126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ED4B6F0-7443-4969-9CDA-AD361040C0F5}"/>
              </a:ext>
            </a:extLst>
          </p:cNvPr>
          <p:cNvSpPr txBox="1"/>
          <p:nvPr/>
        </p:nvSpPr>
        <p:spPr>
          <a:xfrm>
            <a:off x="5673522" y="3922687"/>
            <a:ext cx="153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Polls for access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0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Device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17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936" y="2125741"/>
            <a:ext cx="1318334" cy="1318334"/>
          </a:xfrm>
          <a:prstGeom prst="rect">
            <a:avLst/>
          </a:prstGeom>
        </p:spPr>
      </p:pic>
      <p:pic>
        <p:nvPicPr>
          <p:cNvPr id="12" name="Elemento grafico 11" descr="Server">
            <a:extLst>
              <a:ext uri="{FF2B5EF4-FFF2-40B4-BE49-F238E27FC236}">
                <a16:creationId xmlns:a16="http://schemas.microsoft.com/office/drawing/2014/main" id="{8E12BCC8-05CA-4C0A-AE96-3B1A3EA2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755" y="4010812"/>
            <a:ext cx="1253232" cy="1253232"/>
          </a:xfrm>
          <a:prstGeom prst="rect">
            <a:avLst/>
          </a:prstGeom>
        </p:spPr>
      </p:pic>
      <p:pic>
        <p:nvPicPr>
          <p:cNvPr id="14" name="Elemento grafico 13" descr="Database">
            <a:extLst>
              <a:ext uri="{FF2B5EF4-FFF2-40B4-BE49-F238E27FC236}">
                <a16:creationId xmlns:a16="http://schemas.microsoft.com/office/drawing/2014/main" id="{071AE4BB-74B7-404B-A7E2-5C4E89CF6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0093" y="2223394"/>
            <a:ext cx="1123028" cy="1123028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7366" y="2204158"/>
            <a:ext cx="1161500" cy="1161500"/>
          </a:xfrm>
          <a:prstGeom prst="rect">
            <a:avLst/>
          </a:prstGeom>
        </p:spPr>
      </p:pic>
      <p:pic>
        <p:nvPicPr>
          <p:cNvPr id="18" name="Elemento grafico 17" descr="Internet">
            <a:extLst>
              <a:ext uri="{FF2B5EF4-FFF2-40B4-BE49-F238E27FC236}">
                <a16:creationId xmlns:a16="http://schemas.microsoft.com/office/drawing/2014/main" id="{418B02DB-514A-4C69-8D7B-23CC7FD8A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0662" y="3894393"/>
            <a:ext cx="1533854" cy="1533854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670532" y="1522151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Resource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5205584" y="1593019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740636" y="1593956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Resource Server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4A3F87B-DC79-4B1F-BBF5-DF84B17D94D5}"/>
              </a:ext>
            </a:extLst>
          </p:cNvPr>
          <p:cNvSpPr txBox="1"/>
          <p:nvPr/>
        </p:nvSpPr>
        <p:spPr>
          <a:xfrm>
            <a:off x="2623597" y="5271119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 Agent</a:t>
            </a:r>
            <a:endParaRPr lang="en-US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621D460-B588-45A3-B281-7410C7195F83}"/>
              </a:ext>
            </a:extLst>
          </p:cNvPr>
          <p:cNvSpPr txBox="1"/>
          <p:nvPr/>
        </p:nvSpPr>
        <p:spPr>
          <a:xfrm>
            <a:off x="7649850" y="5306704"/>
            <a:ext cx="17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C0720F-2FFB-4F17-85B1-393CD3D9E009}"/>
              </a:ext>
            </a:extLst>
          </p:cNvPr>
          <p:cNvSpPr txBox="1"/>
          <p:nvPr/>
        </p:nvSpPr>
        <p:spPr>
          <a:xfrm>
            <a:off x="2104190" y="3322503"/>
            <a:ext cx="131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URL/</a:t>
            </a:r>
          </a:p>
          <a:p>
            <a:r>
              <a:rPr lang="en-US" dirty="0"/>
              <a:t>Insert code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BC074C8-F311-41A4-9E75-BA853ABBDB24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flipH="1">
            <a:off x="3988866" y="2784908"/>
            <a:ext cx="127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42CEB49-1FD6-4E66-8883-578375BD2CF8}"/>
              </a:ext>
            </a:extLst>
          </p:cNvPr>
          <p:cNvSpPr txBox="1"/>
          <p:nvPr/>
        </p:nvSpPr>
        <p:spPr>
          <a:xfrm>
            <a:off x="4174516" y="1824572"/>
            <a:ext cx="131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Display Code and URL</a:t>
            </a:r>
            <a:endParaRPr lang="en-US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64A73E7-021A-46E0-A14E-9E84BD38D026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3407589" y="3365658"/>
            <a:ext cx="527" cy="5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357A9C1-D35B-439D-9203-C918E56CAB76}"/>
              </a:ext>
            </a:extLst>
          </p:cNvPr>
          <p:cNvCxnSpPr>
            <a:stCxn id="18" idx="3"/>
            <a:endCxn id="12" idx="1"/>
          </p:cNvCxnSpPr>
          <p:nvPr/>
        </p:nvCxnSpPr>
        <p:spPr>
          <a:xfrm flipV="1">
            <a:off x="4174516" y="4637428"/>
            <a:ext cx="3703239" cy="2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BBC1108-C7B8-4CB6-B004-B1A43C69B1B9}"/>
              </a:ext>
            </a:extLst>
          </p:cNvPr>
          <p:cNvSpPr txBox="1"/>
          <p:nvPr/>
        </p:nvSpPr>
        <p:spPr>
          <a:xfrm>
            <a:off x="4710988" y="4207535"/>
            <a:ext cx="258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Authorization Granted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DD5BA0B-4419-40C4-AFF7-8D58FE2FC802}"/>
              </a:ext>
            </a:extLst>
          </p:cNvPr>
          <p:cNvCxnSpPr>
            <a:cxnSpLocks/>
          </p:cNvCxnSpPr>
          <p:nvPr/>
        </p:nvCxnSpPr>
        <p:spPr>
          <a:xfrm flipH="1" flipV="1">
            <a:off x="5969319" y="3283992"/>
            <a:ext cx="1908436" cy="126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A20429C-2DC5-4278-BD51-2792E31C6A67}"/>
              </a:ext>
            </a:extLst>
          </p:cNvPr>
          <p:cNvSpPr txBox="1"/>
          <p:nvPr/>
        </p:nvSpPr>
        <p:spPr>
          <a:xfrm>
            <a:off x="6981461" y="3266825"/>
            <a:ext cx="153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Gets</a:t>
            </a:r>
            <a:r>
              <a:rPr lang="it-IT" dirty="0"/>
              <a:t> </a:t>
            </a:r>
          </a:p>
          <a:p>
            <a:r>
              <a:rPr lang="it-IT" dirty="0"/>
              <a:t>access token</a:t>
            </a:r>
            <a:endParaRPr lang="en-US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4655214-DD9F-42B9-A2AB-3F848C6C8E18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6585270" y="2784908"/>
            <a:ext cx="1324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89E8477-6239-4EF7-8799-D5DCF16F736A}"/>
              </a:ext>
            </a:extLst>
          </p:cNvPr>
          <p:cNvSpPr txBox="1"/>
          <p:nvPr/>
        </p:nvSpPr>
        <p:spPr>
          <a:xfrm>
            <a:off x="6525124" y="2110941"/>
            <a:ext cx="153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 resource</a:t>
            </a:r>
          </a:p>
        </p:txBody>
      </p:sp>
    </p:spTree>
    <p:extLst>
      <p:ext uri="{BB962C8B-B14F-4D97-AF65-F5344CB8AC3E}">
        <p14:creationId xmlns:p14="http://schemas.microsoft.com/office/powerpoint/2010/main" val="29313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  <p:bldP spid="13" grpId="0"/>
      <p:bldP spid="29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9530A-B8A8-4E48-B0F6-89047A3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- </a:t>
            </a:r>
            <a:r>
              <a:rPr lang="it-IT" dirty="0" err="1"/>
              <a:t>WoT</a:t>
            </a:r>
            <a:r>
              <a:rPr lang="it-IT" dirty="0"/>
              <a:t> </a:t>
            </a:r>
            <a:r>
              <a:rPr lang="it-IT" dirty="0" err="1"/>
              <a:t>Scenarios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A985EE-F134-44BC-8FFD-EB4B7673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5C7DFC2-B3A0-4934-BF47-2BFEE09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18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2C4917F-2530-4B43-9243-F365417C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Utente">
            <a:extLst>
              <a:ext uri="{FF2B5EF4-FFF2-40B4-BE49-F238E27FC236}">
                <a16:creationId xmlns:a16="http://schemas.microsoft.com/office/drawing/2014/main" id="{9F9404E9-2DA9-4EF9-A400-517FCE42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4309" y="3198037"/>
            <a:ext cx="1161500" cy="11615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9A7BB3-3831-47D3-9467-27459CE754DE}"/>
              </a:ext>
            </a:extLst>
          </p:cNvPr>
          <p:cNvSpPr txBox="1"/>
          <p:nvPr/>
        </p:nvSpPr>
        <p:spPr>
          <a:xfrm>
            <a:off x="2078136" y="2574925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owner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51FDE43-2301-4DBF-A49B-BFFE9BB3748E}"/>
              </a:ext>
            </a:extLst>
          </p:cNvPr>
          <p:cNvSpPr txBox="1"/>
          <p:nvPr/>
        </p:nvSpPr>
        <p:spPr>
          <a:xfrm>
            <a:off x="4736862" y="2637970"/>
            <a:ext cx="233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Smart Radio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3B76255-1CA4-4FE6-BD27-CE3CABC4A99A}"/>
              </a:ext>
            </a:extLst>
          </p:cNvPr>
          <p:cNvSpPr txBox="1"/>
          <p:nvPr/>
        </p:nvSpPr>
        <p:spPr>
          <a:xfrm>
            <a:off x="8005469" y="2659291"/>
            <a:ext cx="19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WoT</a:t>
            </a:r>
            <a:r>
              <a:rPr lang="en-US" dirty="0"/>
              <a:t> speakers</a:t>
            </a:r>
          </a:p>
        </p:txBody>
      </p:sp>
      <p:pic>
        <p:nvPicPr>
          <p:cNvPr id="20" name="Elemento grafico 19" descr="Radio">
            <a:extLst>
              <a:ext uri="{FF2B5EF4-FFF2-40B4-BE49-F238E27FC236}">
                <a16:creationId xmlns:a16="http://schemas.microsoft.com/office/drawing/2014/main" id="{892FA97F-7BEF-4BF0-B95B-AC3B2EF6B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7074" y="3156461"/>
            <a:ext cx="1203076" cy="1203076"/>
          </a:xfrm>
          <a:prstGeom prst="rect">
            <a:avLst/>
          </a:prstGeom>
        </p:spPr>
      </p:pic>
      <p:pic>
        <p:nvPicPr>
          <p:cNvPr id="22" name="Elemento grafico 21" descr="Altoparlanti">
            <a:extLst>
              <a:ext uri="{FF2B5EF4-FFF2-40B4-BE49-F238E27FC236}">
                <a16:creationId xmlns:a16="http://schemas.microsoft.com/office/drawing/2014/main" id="{33306086-245F-43CC-B880-B75A070B81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7723" y="3116914"/>
            <a:ext cx="1438948" cy="14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Client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19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936" y="2125741"/>
            <a:ext cx="1318334" cy="1318334"/>
          </a:xfrm>
          <a:prstGeom prst="rect">
            <a:avLst/>
          </a:prstGeom>
        </p:spPr>
      </p:pic>
      <p:pic>
        <p:nvPicPr>
          <p:cNvPr id="12" name="Elemento grafico 11" descr="Server">
            <a:extLst>
              <a:ext uri="{FF2B5EF4-FFF2-40B4-BE49-F238E27FC236}">
                <a16:creationId xmlns:a16="http://schemas.microsoft.com/office/drawing/2014/main" id="{8E12BCC8-05CA-4C0A-AE96-3B1A3EA2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755" y="4010812"/>
            <a:ext cx="1253232" cy="1253232"/>
          </a:xfrm>
          <a:prstGeom prst="rect">
            <a:avLst/>
          </a:prstGeom>
        </p:spPr>
      </p:pic>
      <p:pic>
        <p:nvPicPr>
          <p:cNvPr id="14" name="Elemento grafico 13" descr="Database">
            <a:extLst>
              <a:ext uri="{FF2B5EF4-FFF2-40B4-BE49-F238E27FC236}">
                <a16:creationId xmlns:a16="http://schemas.microsoft.com/office/drawing/2014/main" id="{071AE4BB-74B7-404B-A7E2-5C4E89CF6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0093" y="2223394"/>
            <a:ext cx="1123028" cy="1123028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7366" y="2204158"/>
            <a:ext cx="1161500" cy="1161500"/>
          </a:xfrm>
          <a:prstGeom prst="rect">
            <a:avLst/>
          </a:prstGeom>
        </p:spPr>
      </p:pic>
      <p:pic>
        <p:nvPicPr>
          <p:cNvPr id="18" name="Elemento grafico 17" descr="Internet">
            <a:extLst>
              <a:ext uri="{FF2B5EF4-FFF2-40B4-BE49-F238E27FC236}">
                <a16:creationId xmlns:a16="http://schemas.microsoft.com/office/drawing/2014/main" id="{418B02DB-514A-4C69-8D7B-23CC7FD8A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0662" y="3894393"/>
            <a:ext cx="1533854" cy="1533854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670532" y="1522151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5205584" y="1593019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740636" y="1593956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Resource Server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4A3F87B-DC79-4B1F-BBF5-DF84B17D94D5}"/>
              </a:ext>
            </a:extLst>
          </p:cNvPr>
          <p:cNvSpPr txBox="1"/>
          <p:nvPr/>
        </p:nvSpPr>
        <p:spPr>
          <a:xfrm>
            <a:off x="2623597" y="5271119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 Agent</a:t>
            </a:r>
            <a:endParaRPr lang="en-US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621D460-B588-45A3-B281-7410C7195F83}"/>
              </a:ext>
            </a:extLst>
          </p:cNvPr>
          <p:cNvSpPr txBox="1"/>
          <p:nvPr/>
        </p:nvSpPr>
        <p:spPr>
          <a:xfrm>
            <a:off x="7649850" y="5306704"/>
            <a:ext cx="17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Authorization</a:t>
            </a:r>
          </a:p>
          <a:p>
            <a:pPr algn="ctr"/>
            <a:r>
              <a:rPr lang="en-US"/>
              <a:t>Server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808C24E-DBD0-445D-A20C-28EB8E92A534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>
            <a:off x="5926103" y="3444075"/>
            <a:ext cx="1951652" cy="119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891BF6A-AD10-4538-B93A-6C1F8F47367C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6585270" y="2784908"/>
            <a:ext cx="1324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64F1E8A-EDD7-46B1-B706-1D0C47960FA5}"/>
              </a:ext>
            </a:extLst>
          </p:cNvPr>
          <p:cNvCxnSpPr>
            <a:cxnSpLocks/>
          </p:cNvCxnSpPr>
          <p:nvPr/>
        </p:nvCxnSpPr>
        <p:spPr>
          <a:xfrm flipH="1" flipV="1">
            <a:off x="6308203" y="3414533"/>
            <a:ext cx="1601890" cy="96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4B70A9A-C5FF-489A-8137-FDB881B02FEE}"/>
              </a:ext>
            </a:extLst>
          </p:cNvPr>
          <p:cNvSpPr txBox="1"/>
          <p:nvPr/>
        </p:nvSpPr>
        <p:spPr>
          <a:xfrm>
            <a:off x="5351331" y="4103241"/>
            <a:ext cx="170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Client ID and Client Secret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FAD673A-E04E-455E-9C69-DCCE01EA204C}"/>
              </a:ext>
            </a:extLst>
          </p:cNvPr>
          <p:cNvSpPr txBox="1"/>
          <p:nvPr/>
        </p:nvSpPr>
        <p:spPr>
          <a:xfrm>
            <a:off x="6886115" y="3330426"/>
            <a:ext cx="17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Return Access token</a:t>
            </a:r>
            <a:endParaRPr lang="en-US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7B49075-0822-498B-A4AB-25A6E16597B9}"/>
              </a:ext>
            </a:extLst>
          </p:cNvPr>
          <p:cNvSpPr txBox="1"/>
          <p:nvPr/>
        </p:nvSpPr>
        <p:spPr>
          <a:xfrm>
            <a:off x="6525124" y="2110941"/>
            <a:ext cx="153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 resource</a:t>
            </a:r>
          </a:p>
        </p:txBody>
      </p:sp>
    </p:spTree>
    <p:extLst>
      <p:ext uri="{BB962C8B-B14F-4D97-AF65-F5344CB8AC3E}">
        <p14:creationId xmlns:p14="http://schemas.microsoft.com/office/powerpoint/2010/main" val="406957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23" grpId="0"/>
      <p:bldP spid="2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A4459-0D8B-433A-8E63-D609305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9D98B2-76EA-447F-83A8-C668EDE1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/>
              <a:t>OAuth 2.0 overview</a:t>
            </a:r>
          </a:p>
          <a:p>
            <a:pPr algn="just">
              <a:lnSpc>
                <a:spcPct val="120000"/>
              </a:lnSpc>
            </a:pPr>
            <a:r>
              <a:rPr lang="en-US"/>
              <a:t>OAuth 2.0 flows</a:t>
            </a:r>
          </a:p>
          <a:p>
            <a:pPr lvl="1" algn="just">
              <a:lnSpc>
                <a:spcPct val="120000"/>
              </a:lnSpc>
            </a:pPr>
            <a:r>
              <a:rPr lang="en-US"/>
              <a:t>Code flow</a:t>
            </a:r>
          </a:p>
          <a:p>
            <a:pPr lvl="2" algn="just">
              <a:lnSpc>
                <a:spcPct val="120000"/>
              </a:lnSpc>
            </a:pPr>
            <a:r>
              <a:rPr lang="en-US"/>
              <a:t> Code – WoT scenarios</a:t>
            </a:r>
          </a:p>
          <a:p>
            <a:pPr lvl="1" algn="just">
              <a:lnSpc>
                <a:spcPct val="120000"/>
              </a:lnSpc>
            </a:pPr>
            <a:r>
              <a:rPr lang="en-US"/>
              <a:t>Device flow</a:t>
            </a:r>
          </a:p>
          <a:p>
            <a:pPr lvl="2" algn="just">
              <a:lnSpc>
                <a:spcPct val="120000"/>
              </a:lnSpc>
            </a:pPr>
            <a:r>
              <a:rPr lang="en-US"/>
              <a:t>Device – WoT scenarios</a:t>
            </a:r>
          </a:p>
          <a:p>
            <a:pPr lvl="1" algn="just">
              <a:lnSpc>
                <a:spcPct val="120000"/>
              </a:lnSpc>
            </a:pPr>
            <a:r>
              <a:rPr lang="en-US"/>
              <a:t>Client flow</a:t>
            </a:r>
          </a:p>
          <a:p>
            <a:pPr lvl="2" algn="just">
              <a:lnSpc>
                <a:spcPct val="120000"/>
              </a:lnSpc>
            </a:pPr>
            <a:r>
              <a:rPr lang="en-US"/>
              <a:t>Client – WoT scenarios</a:t>
            </a:r>
          </a:p>
          <a:p>
            <a:pPr algn="just">
              <a:lnSpc>
                <a:spcPct val="120000"/>
              </a:lnSpc>
            </a:pPr>
            <a:r>
              <a:rPr lang="en-US"/>
              <a:t>Open points &amp; discussion</a:t>
            </a:r>
          </a:p>
          <a:p>
            <a:pPr lvl="1" algn="just">
              <a:lnSpc>
                <a:spcPct val="120000"/>
              </a:lnSpc>
            </a:pPr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A8DB3D-423D-4293-A777-CCBB9BB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E7AD9C-D90B-4E3C-A6D8-A26F07AB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0E5BB9A-8D04-43C1-A7E5-2386C28F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210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Client - </a:t>
            </a:r>
            <a:r>
              <a:rPr lang="it-IT" dirty="0" err="1"/>
              <a:t>Scenarios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20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3" name="Elemento grafico 2" descr="Web design">
            <a:extLst>
              <a:ext uri="{FF2B5EF4-FFF2-40B4-BE49-F238E27FC236}">
                <a16:creationId xmlns:a16="http://schemas.microsoft.com/office/drawing/2014/main" id="{D8679F5E-F1B9-47FB-B494-3B9863764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877" y="3052710"/>
            <a:ext cx="1318334" cy="131833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4D5301-E8BD-4BCB-97E9-A0382528297E}"/>
              </a:ext>
            </a:extLst>
          </p:cNvPr>
          <p:cNvSpPr txBox="1"/>
          <p:nvPr/>
        </p:nvSpPr>
        <p:spPr>
          <a:xfrm>
            <a:off x="3315540" y="2520846"/>
            <a:ext cx="233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Proprietary companion  application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551465-BF68-4F24-8C81-F4629D1D5BBA}"/>
              </a:ext>
            </a:extLst>
          </p:cNvPr>
          <p:cNvSpPr txBox="1"/>
          <p:nvPr/>
        </p:nvSpPr>
        <p:spPr>
          <a:xfrm>
            <a:off x="6584147" y="2542167"/>
            <a:ext cx="199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WoT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Washing machine</a:t>
            </a:r>
          </a:p>
        </p:txBody>
      </p:sp>
      <p:pic>
        <p:nvPicPr>
          <p:cNvPr id="11" name="Elemento grafico 10" descr="Lavatrice">
            <a:extLst>
              <a:ext uri="{FF2B5EF4-FFF2-40B4-BE49-F238E27FC236}">
                <a16:creationId xmlns:a16="http://schemas.microsoft.com/office/drawing/2014/main" id="{0EADC34D-EF6B-4F10-BF3D-57D0D0146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9772" y="3188498"/>
            <a:ext cx="1182546" cy="11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0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Client - </a:t>
            </a:r>
            <a:r>
              <a:rPr lang="it-IT" dirty="0" err="1"/>
              <a:t>Scenarios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21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48AD0E6-095A-456B-B5EC-D4059CEB4C63}"/>
              </a:ext>
            </a:extLst>
          </p:cNvPr>
          <p:cNvSpPr txBox="1"/>
          <p:nvPr/>
        </p:nvSpPr>
        <p:spPr>
          <a:xfrm>
            <a:off x="838200" y="1225689"/>
            <a:ext cx="103632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Client Credentials grant type is used by clients to obtain an access token </a:t>
            </a:r>
            <a:r>
              <a:rPr lang="en-US" sz="2000" b="1" dirty="0"/>
              <a:t>outside</a:t>
            </a:r>
            <a:r>
              <a:rPr lang="en-US" sz="2000" dirty="0"/>
              <a:t> of the context of an </a:t>
            </a:r>
            <a:r>
              <a:rPr lang="en-US" sz="2000" b="1" dirty="0"/>
              <a:t>end-user</a:t>
            </a:r>
            <a:r>
              <a:rPr lang="en-US" sz="2000" dirty="0"/>
              <a:t>. From RFC 6749:</a:t>
            </a:r>
          </a:p>
          <a:p>
            <a:endParaRPr lang="en-US" sz="2000" dirty="0"/>
          </a:p>
          <a:p>
            <a:r>
              <a:rPr lang="en-US" sz="2000" i="1" dirty="0"/>
              <a:t>The client can request an access token using only its client credentials (or other supported means of authentication) when the </a:t>
            </a:r>
            <a:r>
              <a:rPr lang="en-US" sz="2000" i="1" dirty="0" err="1"/>
              <a:t>the</a:t>
            </a:r>
            <a:r>
              <a:rPr lang="en-US" sz="2000" i="1" dirty="0"/>
              <a:t> client is requesting access to the protected resources under its control, or </a:t>
            </a:r>
            <a:r>
              <a:rPr lang="en-US" sz="2000" b="1" i="1" dirty="0"/>
              <a:t>those of another resource owner that has been previously arranged with the authorization server </a:t>
            </a:r>
            <a:r>
              <a:rPr lang="en-US" sz="2000" i="1" dirty="0"/>
              <a:t>(the method of which is beyond the scope of this specification).</a:t>
            </a:r>
          </a:p>
          <a:p>
            <a:endParaRPr lang="en-US" sz="2000" dirty="0"/>
          </a:p>
          <a:p>
            <a:r>
              <a:rPr lang="en-US" sz="2000" dirty="0"/>
              <a:t>Therefore the client credential grant might be used:</a:t>
            </a:r>
          </a:p>
          <a:p>
            <a:endParaRPr lang="en-US" sz="2000" dirty="0"/>
          </a:p>
          <a:p>
            <a:r>
              <a:rPr lang="en-US" sz="2000" dirty="0"/>
              <a:t>- When the resource owner is a </a:t>
            </a:r>
            <a:r>
              <a:rPr lang="en-US" sz="2000" b="1" dirty="0"/>
              <a:t>public authority</a:t>
            </a:r>
            <a:r>
              <a:rPr lang="en-US" sz="2000" dirty="0"/>
              <a:t>. For example, in a smart city context, the authority provides a web service where to register an application id.</a:t>
            </a:r>
          </a:p>
          <a:p>
            <a:r>
              <a:rPr lang="en-US" sz="2000" dirty="0"/>
              <a:t>- Industrial IoT. Consider a smart factory where the devices or services are provisioned with client credentials.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658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56EF65-B0C4-4947-81BC-48245EC9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points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9833F-6EE2-49A9-8C60-1FE8755D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use </a:t>
            </a:r>
            <a:r>
              <a:rPr lang="it-IT" dirty="0" err="1"/>
              <a:t>deprecated</a:t>
            </a:r>
            <a:r>
              <a:rPr lang="it-IT" dirty="0"/>
              <a:t> flows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Multiple OAuth 2.0 flows in security definitions</a:t>
            </a:r>
          </a:p>
          <a:p>
            <a:pPr lvl="1"/>
            <a:r>
              <a:rPr lang="en-US" u="sng" dirty="0">
                <a:solidFill>
                  <a:srgbClr val="005A9C"/>
                </a:solidFill>
              </a:rPr>
              <a:t>https://github.com/w3c/wot-thing-description/issues/929</a:t>
            </a:r>
          </a:p>
          <a:p>
            <a:r>
              <a:rPr lang="en-US" dirty="0"/>
              <a:t>Address implementations variability</a:t>
            </a:r>
          </a:p>
          <a:p>
            <a:pPr lvl="1"/>
            <a:r>
              <a:rPr lang="en-US" u="sng" dirty="0">
                <a:solidFill>
                  <a:srgbClr val="005A9C"/>
                </a:solidFill>
              </a:rPr>
              <a:t>https://github.com/w3c/wot-thing-description/issues/923</a:t>
            </a:r>
          </a:p>
          <a:p>
            <a:r>
              <a:rPr lang="en-US" dirty="0"/>
              <a:t>Node-</a:t>
            </a:r>
            <a:r>
              <a:rPr lang="en-US" dirty="0" err="1"/>
              <a:t>WoT</a:t>
            </a:r>
            <a:r>
              <a:rPr lang="en-US" dirty="0"/>
              <a:t> implementation</a:t>
            </a:r>
          </a:p>
          <a:p>
            <a:pPr lvl="1"/>
            <a:r>
              <a:rPr lang="en-US" u="sng" dirty="0">
                <a:solidFill>
                  <a:srgbClr val="005A9C"/>
                </a:solidFill>
              </a:rPr>
              <a:t>https://github.com/eclipse/thingweb.node-wot/issues/325</a:t>
            </a:r>
          </a:p>
          <a:p>
            <a:r>
              <a:rPr lang="en-US" dirty="0"/>
              <a:t>How </a:t>
            </a:r>
            <a:r>
              <a:rPr lang="en-US" dirty="0" err="1"/>
              <a:t>WoT</a:t>
            </a:r>
            <a:r>
              <a:rPr lang="en-US" dirty="0"/>
              <a:t> scripts can handle OAuth 2.0 code gracefully</a:t>
            </a:r>
          </a:p>
          <a:p>
            <a:pPr lvl="1"/>
            <a:r>
              <a:rPr lang="en-US" u="sng" dirty="0">
                <a:solidFill>
                  <a:srgbClr val="005A9C"/>
                </a:solidFill>
              </a:rPr>
              <a:t>https://github.com/w3c/wot-scripting-api/issues/214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4CEF2E-408D-4128-A29E-BAD6C7BC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C76351-02BB-491E-9CCE-546663AF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22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6A601CD-4583-4EE5-A771-0D2384C5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W</a:t>
            </a:r>
            <a:r>
              <a:rPr lang="en-US" dirty="0" err="1"/>
              <a:t>oT</a:t>
            </a:r>
            <a:r>
              <a:rPr lang="en-US" dirty="0"/>
              <a:t> and </a:t>
            </a:r>
            <a:r>
              <a:rPr lang="it-IT" dirty="0" err="1"/>
              <a:t>OAuth</a:t>
            </a:r>
            <a:r>
              <a:rPr lang="it-IT" dirty="0"/>
              <a:t>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Cristiano Aguzzi</a:t>
            </a:r>
          </a:p>
          <a:p>
            <a:r>
              <a:rPr lang="en-US" dirty="0"/>
              <a:t>20/10/2020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54449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A4459-0D8B-433A-8E63-D609305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r>
              <a:rPr lang="it-IT" dirty="0"/>
              <a:t> 2.0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9D98B2-76EA-447F-83A8-C668EDE1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OAuth 2.0 is an 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authorization protocol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widely known for its usage across several web services. It enables third-party applications to obtain 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limited access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to HTTP(s) services on behalf of the 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resource owner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or of itself.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A8DB3D-423D-4293-A777-CCBB9BB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E7AD9C-D90B-4E3C-A6D8-A26F07AB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0E5BB9A-8D04-43C1-A7E5-2386C28F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7AC1505A-4840-49F8-81CF-603C2BF56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4366" y="3977197"/>
            <a:ext cx="1318334" cy="1318334"/>
          </a:xfrm>
          <a:prstGeom prst="rect">
            <a:avLst/>
          </a:prstGeom>
        </p:spPr>
      </p:pic>
      <p:pic>
        <p:nvPicPr>
          <p:cNvPr id="12" name="Elemento grafico 11" descr="Server">
            <a:extLst>
              <a:ext uri="{FF2B5EF4-FFF2-40B4-BE49-F238E27FC236}">
                <a16:creationId xmlns:a16="http://schemas.microsoft.com/office/drawing/2014/main" id="{C094C16D-58A0-4551-9583-2BB96416C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3247" y="4009748"/>
            <a:ext cx="1253232" cy="1253232"/>
          </a:xfrm>
          <a:prstGeom prst="rect">
            <a:avLst/>
          </a:prstGeom>
        </p:spPr>
      </p:pic>
      <p:pic>
        <p:nvPicPr>
          <p:cNvPr id="14" name="Elemento grafico 13" descr="Database">
            <a:extLst>
              <a:ext uri="{FF2B5EF4-FFF2-40B4-BE49-F238E27FC236}">
                <a16:creationId xmlns:a16="http://schemas.microsoft.com/office/drawing/2014/main" id="{B962A7CD-1C0C-4A60-82D3-932E0069F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7026" y="4074850"/>
            <a:ext cx="1123028" cy="1123028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E5477CD6-DB88-4067-9ECA-EB4674267B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0600" y="4036378"/>
            <a:ext cx="1161500" cy="11615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A15769-707C-4E27-966D-5123C75E98E8}"/>
              </a:ext>
            </a:extLst>
          </p:cNvPr>
          <p:cNvSpPr txBox="1"/>
          <p:nvPr/>
        </p:nvSpPr>
        <p:spPr>
          <a:xfrm>
            <a:off x="1857657" y="5214155"/>
            <a:ext cx="12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DEF57C-EE92-4D8F-AFE1-E95D5568243C}"/>
              </a:ext>
            </a:extLst>
          </p:cNvPr>
          <p:cNvSpPr txBox="1"/>
          <p:nvPr/>
        </p:nvSpPr>
        <p:spPr>
          <a:xfrm>
            <a:off x="4033792" y="5214155"/>
            <a:ext cx="153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686D0C8-FF89-45E7-95D9-1B9EF19B8E0D}"/>
              </a:ext>
            </a:extLst>
          </p:cNvPr>
          <p:cNvSpPr txBox="1"/>
          <p:nvPr/>
        </p:nvSpPr>
        <p:spPr>
          <a:xfrm>
            <a:off x="6252469" y="5214155"/>
            <a:ext cx="153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D525B4B-B42D-401A-BAC4-3C29106037B3}"/>
              </a:ext>
            </a:extLst>
          </p:cNvPr>
          <p:cNvSpPr txBox="1"/>
          <p:nvPr/>
        </p:nvSpPr>
        <p:spPr>
          <a:xfrm>
            <a:off x="8450059" y="5197878"/>
            <a:ext cx="153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99540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A4459-0D8B-433A-8E63-D609305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r>
              <a:rPr lang="it-IT" dirty="0"/>
              <a:t> 2.0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A8DB3D-423D-4293-A777-CCBB9BB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E7AD9C-D90B-4E3C-A6D8-A26F07AB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0E5BB9A-8D04-43C1-A7E5-2386C28F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C0E9FF0-E211-41C4-9514-9D5F9D01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26" y="1242875"/>
            <a:ext cx="6026194" cy="46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2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A4459-0D8B-433A-8E63-D609305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r>
              <a:rPr lang="it-IT" dirty="0"/>
              <a:t> 2.0 </a:t>
            </a:r>
            <a:r>
              <a:rPr lang="it-IT" dirty="0" err="1"/>
              <a:t>Scopes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A8DB3D-423D-4293-A777-CCBB9BB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E7AD9C-D90B-4E3C-A6D8-A26F07AB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0E5BB9A-8D04-43C1-A7E5-2386C28F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D93BA5-31A8-4BC4-86DA-B8ED04576F1D}"/>
              </a:ext>
            </a:extLst>
          </p:cNvPr>
          <p:cNvSpPr txBox="1"/>
          <p:nvPr/>
        </p:nvSpPr>
        <p:spPr>
          <a:xfrm>
            <a:off x="838200" y="1950069"/>
            <a:ext cx="448840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Scope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is a mechanism in OAuth 2.0 to limit an application's access to a user's account.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 application can request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one or more scopes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this information is then presented to the user in the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consent screen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and the access token issued to the application will be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limited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to the scopes granted.</a:t>
            </a:r>
          </a:p>
        </p:txBody>
      </p:sp>
      <p:pic>
        <p:nvPicPr>
          <p:cNvPr id="2050" name="Picture 2" descr="The Authorization Interface - OAuth 2.0 Simplified">
            <a:extLst>
              <a:ext uri="{FF2B5EF4-FFF2-40B4-BE49-F238E27FC236}">
                <a16:creationId xmlns:a16="http://schemas.microsoft.com/office/drawing/2014/main" id="{8D41E205-449B-42E4-AF62-F21BDBB49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2" t="26963" r="26862"/>
          <a:stretch/>
        </p:blipFill>
        <p:spPr bwMode="auto">
          <a:xfrm>
            <a:off x="6337176" y="1400472"/>
            <a:ext cx="4351540" cy="405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9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1924A-6645-441C-83B8-B56584EA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WoT</a:t>
            </a:r>
            <a:r>
              <a:rPr lang="it-IT" dirty="0"/>
              <a:t> and OAuth2.0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66B31-D4A3-4B06-96C4-16011DBE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935823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Oauth</a:t>
            </a:r>
            <a:r>
              <a:rPr lang="it-IT" dirty="0"/>
              <a:t> 2.0 a </a:t>
            </a:r>
            <a:r>
              <a:rPr lang="it-IT" dirty="0" err="1"/>
              <a:t>nice</a:t>
            </a:r>
            <a:r>
              <a:rPr lang="it-IT" dirty="0"/>
              <a:t> </a:t>
            </a:r>
            <a:r>
              <a:rPr lang="it-IT" dirty="0" err="1"/>
              <a:t>fit</a:t>
            </a:r>
            <a:r>
              <a:rPr lang="it-IT" dirty="0"/>
              <a:t> for IoT and Web of </a:t>
            </a:r>
            <a:r>
              <a:rPr lang="it-IT" dirty="0" err="1"/>
              <a:t>Thing</a:t>
            </a:r>
            <a:r>
              <a:rPr lang="it-IT" dirty="0"/>
              <a:t>? 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48727D-28BB-4B5A-8A67-A0BE2ACB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3EC018-9868-4804-9F79-A601DB42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55765A8A-EB2F-48FD-8885-4FCFE942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30" name="Picture 6" descr="GitHub - gasparrobi/node-google-oauth2-jwt: sample nodejs api with mongodb  and passportjs authentication, (google-oauth2, jwt)">
            <a:extLst>
              <a:ext uri="{FF2B5EF4-FFF2-40B4-BE49-F238E27FC236}">
                <a16:creationId xmlns:a16="http://schemas.microsoft.com/office/drawing/2014/main" id="{CC4C30A1-9194-4D5F-A27F-EF34FC2B0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21" y="2623785"/>
            <a:ext cx="2607958" cy="260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3C Web of Things at W3C">
            <a:extLst>
              <a:ext uri="{FF2B5EF4-FFF2-40B4-BE49-F238E27FC236}">
                <a16:creationId xmlns:a16="http://schemas.microsoft.com/office/drawing/2014/main" id="{C7E3F018-567E-4F7C-AC8D-B339D617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83766"/>
            <a:ext cx="4762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84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oAuth2.0 flows/</a:t>
            </a:r>
            <a:r>
              <a:rPr lang="it-IT" dirty="0" err="1"/>
              <a:t>grants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2A46F1-050C-4D9F-BE80-BAC691EC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32"/>
            <a:ext cx="10515600" cy="3256023"/>
          </a:xfrm>
        </p:spPr>
        <p:txBody>
          <a:bodyPr/>
          <a:lstStyle/>
          <a:p>
            <a:r>
              <a:rPr lang="en-US" dirty="0"/>
              <a:t>Code </a:t>
            </a:r>
          </a:p>
          <a:p>
            <a:r>
              <a:rPr lang="en-US" dirty="0"/>
              <a:t>Implicit  </a:t>
            </a:r>
          </a:p>
          <a:p>
            <a:r>
              <a:rPr lang="en-US" dirty="0"/>
              <a:t>Resource Owner Password Credentials </a:t>
            </a:r>
          </a:p>
          <a:p>
            <a:r>
              <a:rPr lang="en-US" dirty="0"/>
              <a:t>Client Credentials</a:t>
            </a:r>
          </a:p>
          <a:p>
            <a:r>
              <a:rPr lang="en-US" dirty="0"/>
              <a:t>Extension flows</a:t>
            </a:r>
          </a:p>
          <a:p>
            <a:pPr lvl="1"/>
            <a:r>
              <a:rPr lang="en-US" dirty="0"/>
              <a:t>Device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7" name="Simbolo &quot;Non consentito&quot; 6">
            <a:extLst>
              <a:ext uri="{FF2B5EF4-FFF2-40B4-BE49-F238E27FC236}">
                <a16:creationId xmlns:a16="http://schemas.microsoft.com/office/drawing/2014/main" id="{468A9112-4C2F-4618-93D0-74A2959A9EB2}"/>
              </a:ext>
            </a:extLst>
          </p:cNvPr>
          <p:cNvSpPr/>
          <p:nvPr/>
        </p:nvSpPr>
        <p:spPr>
          <a:xfrm>
            <a:off x="2424668" y="2524040"/>
            <a:ext cx="479394" cy="479394"/>
          </a:xfrm>
          <a:prstGeom prst="noSmoking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imbolo &quot;Non consentito&quot; 7">
            <a:extLst>
              <a:ext uri="{FF2B5EF4-FFF2-40B4-BE49-F238E27FC236}">
                <a16:creationId xmlns:a16="http://schemas.microsoft.com/office/drawing/2014/main" id="{4A6D8A29-DA57-4DFB-A291-C24AB981EC96}"/>
              </a:ext>
            </a:extLst>
          </p:cNvPr>
          <p:cNvSpPr/>
          <p:nvPr/>
        </p:nvSpPr>
        <p:spPr>
          <a:xfrm>
            <a:off x="6919714" y="3058298"/>
            <a:ext cx="479394" cy="479394"/>
          </a:xfrm>
          <a:prstGeom prst="noSmoking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915" y="2110666"/>
            <a:ext cx="1318334" cy="1318334"/>
          </a:xfrm>
          <a:prstGeom prst="rect">
            <a:avLst/>
          </a:prstGeom>
        </p:spPr>
      </p:pic>
      <p:pic>
        <p:nvPicPr>
          <p:cNvPr id="12" name="Elemento grafico 11" descr="Server">
            <a:extLst>
              <a:ext uri="{FF2B5EF4-FFF2-40B4-BE49-F238E27FC236}">
                <a16:creationId xmlns:a16="http://schemas.microsoft.com/office/drawing/2014/main" id="{8E12BCC8-05CA-4C0A-AE96-3B1A3EA2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883" y="4097470"/>
            <a:ext cx="1253232" cy="1253232"/>
          </a:xfrm>
          <a:prstGeom prst="rect">
            <a:avLst/>
          </a:prstGeom>
        </p:spPr>
      </p:pic>
      <p:pic>
        <p:nvPicPr>
          <p:cNvPr id="14" name="Elemento grafico 13" descr="Database">
            <a:extLst>
              <a:ext uri="{FF2B5EF4-FFF2-40B4-BE49-F238E27FC236}">
                <a16:creationId xmlns:a16="http://schemas.microsoft.com/office/drawing/2014/main" id="{071AE4BB-74B7-404B-A7E2-5C4E89CF6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7985" y="2208319"/>
            <a:ext cx="1123028" cy="1123028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5710" y="2137479"/>
            <a:ext cx="1161500" cy="1161500"/>
          </a:xfrm>
          <a:prstGeom prst="rect">
            <a:avLst/>
          </a:prstGeom>
        </p:spPr>
      </p:pic>
      <p:pic>
        <p:nvPicPr>
          <p:cNvPr id="18" name="Elemento grafico 17" descr="Internet">
            <a:extLst>
              <a:ext uri="{FF2B5EF4-FFF2-40B4-BE49-F238E27FC236}">
                <a16:creationId xmlns:a16="http://schemas.microsoft.com/office/drawing/2014/main" id="{418B02DB-514A-4C69-8D7B-23CC7FD8A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6155" y="3957159"/>
            <a:ext cx="1533854" cy="153385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B35950B-F060-44CF-BDB5-6EF90BB24730}"/>
              </a:ext>
            </a:extLst>
          </p:cNvPr>
          <p:cNvCxnSpPr>
            <a:cxnSpLocks/>
          </p:cNvCxnSpPr>
          <p:nvPr/>
        </p:nvCxnSpPr>
        <p:spPr>
          <a:xfrm>
            <a:off x="5655766" y="3429000"/>
            <a:ext cx="0" cy="52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38C9CAC-24D5-4D93-A585-1EC2D07EBA94}"/>
              </a:ext>
            </a:extLst>
          </p:cNvPr>
          <p:cNvCxnSpPr>
            <a:cxnSpLocks/>
            <a:stCxn id="18" idx="1"/>
            <a:endCxn id="16" idx="2"/>
          </p:cNvCxnSpPr>
          <p:nvPr/>
        </p:nvCxnSpPr>
        <p:spPr>
          <a:xfrm flipH="1" flipV="1">
            <a:off x="3616460" y="3298979"/>
            <a:ext cx="1429695" cy="142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2B36ABE-A35E-4857-BF8A-930109F8B99A}"/>
              </a:ext>
            </a:extLst>
          </p:cNvPr>
          <p:cNvCxnSpPr>
            <a:cxnSpLocks/>
          </p:cNvCxnSpPr>
          <p:nvPr/>
        </p:nvCxnSpPr>
        <p:spPr>
          <a:xfrm>
            <a:off x="6580009" y="4802744"/>
            <a:ext cx="146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66723A-598A-48B6-8EF6-867833695D1C}"/>
              </a:ext>
            </a:extLst>
          </p:cNvPr>
          <p:cNvCxnSpPr>
            <a:cxnSpLocks/>
          </p:cNvCxnSpPr>
          <p:nvPr/>
        </p:nvCxnSpPr>
        <p:spPr>
          <a:xfrm flipH="1">
            <a:off x="6580009" y="4552021"/>
            <a:ext cx="146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1C256F3-BE96-438F-8CBC-D05D3D0BE58F}"/>
              </a:ext>
            </a:extLst>
          </p:cNvPr>
          <p:cNvSpPr txBox="1"/>
          <p:nvPr/>
        </p:nvSpPr>
        <p:spPr>
          <a:xfrm>
            <a:off x="4398813" y="3403216"/>
            <a:ext cx="12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Redirection URL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BAED7DF-7F6D-4E03-AFAD-94FDE7DD1F2F}"/>
              </a:ext>
            </a:extLst>
          </p:cNvPr>
          <p:cNvSpPr txBox="1"/>
          <p:nvPr/>
        </p:nvSpPr>
        <p:spPr>
          <a:xfrm>
            <a:off x="6493578" y="4833590"/>
            <a:ext cx="163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GET Redirection URL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22E0E23-B2EF-4C60-ACB6-AA871272B6AC}"/>
              </a:ext>
            </a:extLst>
          </p:cNvPr>
          <p:cNvSpPr txBox="1"/>
          <p:nvPr/>
        </p:nvSpPr>
        <p:spPr>
          <a:xfrm>
            <a:off x="6493578" y="4154057"/>
            <a:ext cx="163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Return Web page</a:t>
            </a:r>
            <a:endParaRPr lang="en-US" sz="16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17C909F-A270-446D-A2B6-F141CB224459}"/>
              </a:ext>
            </a:extLst>
          </p:cNvPr>
          <p:cNvSpPr txBox="1"/>
          <p:nvPr/>
        </p:nvSpPr>
        <p:spPr>
          <a:xfrm>
            <a:off x="2780864" y="4056441"/>
            <a:ext cx="163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Prompt authorization request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878876" y="1533889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Resource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5092563" y="1577944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948980" y="1605694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Resource Server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4A3F87B-DC79-4B1F-BBF5-DF84B17D94D5}"/>
              </a:ext>
            </a:extLst>
          </p:cNvPr>
          <p:cNvSpPr txBox="1"/>
          <p:nvPr/>
        </p:nvSpPr>
        <p:spPr>
          <a:xfrm>
            <a:off x="5029090" y="5333885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 Agent</a:t>
            </a:r>
            <a:endParaRPr lang="en-US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621D460-B588-45A3-B281-7410C7195F83}"/>
              </a:ext>
            </a:extLst>
          </p:cNvPr>
          <p:cNvSpPr txBox="1"/>
          <p:nvPr/>
        </p:nvSpPr>
        <p:spPr>
          <a:xfrm>
            <a:off x="7858194" y="5318442"/>
            <a:ext cx="17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Authorization</a:t>
            </a:r>
          </a:p>
          <a:p>
            <a:pPr algn="ctr"/>
            <a:r>
              <a:rPr lang="en-US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25836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F49D9-C0EE-411F-AE54-4840B27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10"/>
          </a:xfrm>
        </p:spPr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200355-E583-4347-83C9-6F534FF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75E0D-274E-471B-80A6-73461E5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09435A4-6F84-4432-8D90-9F02FE03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pic>
        <p:nvPicPr>
          <p:cNvPr id="10" name="Elemento grafico 9" descr="Web design">
            <a:extLst>
              <a:ext uri="{FF2B5EF4-FFF2-40B4-BE49-F238E27FC236}">
                <a16:creationId xmlns:a16="http://schemas.microsoft.com/office/drawing/2014/main" id="{1CBC5D80-526D-4237-85FD-CA55A221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915" y="2110666"/>
            <a:ext cx="1318334" cy="1318334"/>
          </a:xfrm>
          <a:prstGeom prst="rect">
            <a:avLst/>
          </a:prstGeom>
        </p:spPr>
      </p:pic>
      <p:pic>
        <p:nvPicPr>
          <p:cNvPr id="12" name="Elemento grafico 11" descr="Server">
            <a:extLst>
              <a:ext uri="{FF2B5EF4-FFF2-40B4-BE49-F238E27FC236}">
                <a16:creationId xmlns:a16="http://schemas.microsoft.com/office/drawing/2014/main" id="{8E12BCC8-05CA-4C0A-AE96-3B1A3EA2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883" y="4097470"/>
            <a:ext cx="1253232" cy="1253232"/>
          </a:xfrm>
          <a:prstGeom prst="rect">
            <a:avLst/>
          </a:prstGeom>
        </p:spPr>
      </p:pic>
      <p:pic>
        <p:nvPicPr>
          <p:cNvPr id="14" name="Elemento grafico 13" descr="Database">
            <a:extLst>
              <a:ext uri="{FF2B5EF4-FFF2-40B4-BE49-F238E27FC236}">
                <a16:creationId xmlns:a16="http://schemas.microsoft.com/office/drawing/2014/main" id="{071AE4BB-74B7-404B-A7E2-5C4E89CF6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7985" y="2208319"/>
            <a:ext cx="1123028" cy="1123028"/>
          </a:xfrm>
          <a:prstGeom prst="rect">
            <a:avLst/>
          </a:prstGeom>
        </p:spPr>
      </p:pic>
      <p:pic>
        <p:nvPicPr>
          <p:cNvPr id="16" name="Elemento grafico 15" descr="Utente">
            <a:extLst>
              <a:ext uri="{FF2B5EF4-FFF2-40B4-BE49-F238E27FC236}">
                <a16:creationId xmlns:a16="http://schemas.microsoft.com/office/drawing/2014/main" id="{6E241DA3-3D4D-4420-B3DC-CFB03840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5710" y="2137479"/>
            <a:ext cx="1161500" cy="1161500"/>
          </a:xfrm>
          <a:prstGeom prst="rect">
            <a:avLst/>
          </a:prstGeom>
        </p:spPr>
      </p:pic>
      <p:pic>
        <p:nvPicPr>
          <p:cNvPr id="18" name="Elemento grafico 17" descr="Internet">
            <a:extLst>
              <a:ext uri="{FF2B5EF4-FFF2-40B4-BE49-F238E27FC236}">
                <a16:creationId xmlns:a16="http://schemas.microsoft.com/office/drawing/2014/main" id="{418B02DB-514A-4C69-8D7B-23CC7FD8A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6155" y="3957159"/>
            <a:ext cx="1533854" cy="153385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B35950B-F060-44CF-BDB5-6EF90BB24730}"/>
              </a:ext>
            </a:extLst>
          </p:cNvPr>
          <p:cNvCxnSpPr>
            <a:cxnSpLocks/>
          </p:cNvCxnSpPr>
          <p:nvPr/>
        </p:nvCxnSpPr>
        <p:spPr>
          <a:xfrm>
            <a:off x="5655766" y="3429000"/>
            <a:ext cx="0" cy="52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2B36ABE-A35E-4857-BF8A-930109F8B99A}"/>
              </a:ext>
            </a:extLst>
          </p:cNvPr>
          <p:cNvCxnSpPr>
            <a:cxnSpLocks/>
          </p:cNvCxnSpPr>
          <p:nvPr/>
        </p:nvCxnSpPr>
        <p:spPr>
          <a:xfrm>
            <a:off x="6580009" y="4802744"/>
            <a:ext cx="146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38C9CAC-24D5-4D93-A585-1EC2D07EBA94}"/>
              </a:ext>
            </a:extLst>
          </p:cNvPr>
          <p:cNvCxnSpPr>
            <a:cxnSpLocks/>
          </p:cNvCxnSpPr>
          <p:nvPr/>
        </p:nvCxnSpPr>
        <p:spPr>
          <a:xfrm rot="5400000" flipV="1">
            <a:off x="3616460" y="3298979"/>
            <a:ext cx="1429695" cy="142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66723A-598A-48B6-8EF6-867833695D1C}"/>
              </a:ext>
            </a:extLst>
          </p:cNvPr>
          <p:cNvCxnSpPr>
            <a:cxnSpLocks/>
          </p:cNvCxnSpPr>
          <p:nvPr/>
        </p:nvCxnSpPr>
        <p:spPr>
          <a:xfrm flipH="1">
            <a:off x="6580009" y="4552021"/>
            <a:ext cx="146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1C256F3-BE96-438F-8CBC-D05D3D0BE58F}"/>
              </a:ext>
            </a:extLst>
          </p:cNvPr>
          <p:cNvSpPr txBox="1"/>
          <p:nvPr/>
        </p:nvSpPr>
        <p:spPr>
          <a:xfrm>
            <a:off x="4398813" y="3403216"/>
            <a:ext cx="12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Redirection URL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BAED7DF-7F6D-4E03-AFAD-94FDE7DD1F2F}"/>
              </a:ext>
            </a:extLst>
          </p:cNvPr>
          <p:cNvSpPr txBox="1"/>
          <p:nvPr/>
        </p:nvSpPr>
        <p:spPr>
          <a:xfrm>
            <a:off x="6493578" y="4833590"/>
            <a:ext cx="163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 authorization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22E0E23-B2EF-4C60-ACB6-AA871272B6AC}"/>
              </a:ext>
            </a:extLst>
          </p:cNvPr>
          <p:cNvSpPr txBox="1"/>
          <p:nvPr/>
        </p:nvSpPr>
        <p:spPr>
          <a:xfrm>
            <a:off x="6470128" y="3640942"/>
            <a:ext cx="163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Return authorization code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17C909F-A270-446D-A2B6-F141CB224459}"/>
              </a:ext>
            </a:extLst>
          </p:cNvPr>
          <p:cNvSpPr txBox="1"/>
          <p:nvPr/>
        </p:nvSpPr>
        <p:spPr>
          <a:xfrm>
            <a:off x="2780864" y="4056441"/>
            <a:ext cx="163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Grant authorization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300EF7-A61F-46E0-84E8-C85CFE7DD3E2}"/>
              </a:ext>
            </a:extLst>
          </p:cNvPr>
          <p:cNvSpPr txBox="1"/>
          <p:nvPr/>
        </p:nvSpPr>
        <p:spPr>
          <a:xfrm>
            <a:off x="2878876" y="1533889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Resource Owner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84817C9-25A8-45D8-A2FB-2E82E77D052D}"/>
              </a:ext>
            </a:extLst>
          </p:cNvPr>
          <p:cNvSpPr txBox="1"/>
          <p:nvPr/>
        </p:nvSpPr>
        <p:spPr>
          <a:xfrm>
            <a:off x="5092563" y="1577944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4A4D5B-9F54-48A3-BB9A-5286FF035895}"/>
              </a:ext>
            </a:extLst>
          </p:cNvPr>
          <p:cNvSpPr txBox="1"/>
          <p:nvPr/>
        </p:nvSpPr>
        <p:spPr>
          <a:xfrm>
            <a:off x="7948980" y="1605694"/>
            <a:ext cx="14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Resource Server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4A3F87B-DC79-4B1F-BBF5-DF84B17D94D5}"/>
              </a:ext>
            </a:extLst>
          </p:cNvPr>
          <p:cNvSpPr txBox="1"/>
          <p:nvPr/>
        </p:nvSpPr>
        <p:spPr>
          <a:xfrm>
            <a:off x="5029090" y="5333885"/>
            <a:ext cx="14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User Agent</a:t>
            </a:r>
            <a:endParaRPr lang="en-US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621D460-B588-45A3-B281-7410C7195F83}"/>
              </a:ext>
            </a:extLst>
          </p:cNvPr>
          <p:cNvSpPr txBox="1"/>
          <p:nvPr/>
        </p:nvSpPr>
        <p:spPr>
          <a:xfrm>
            <a:off x="7858194" y="5318442"/>
            <a:ext cx="17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Authorization</a:t>
            </a:r>
          </a:p>
          <a:p>
            <a:pPr algn="ctr"/>
            <a:r>
              <a:rPr lang="en-US"/>
              <a:t>Server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D8A41E31-CED9-4400-B353-1996C8D055D7}"/>
              </a:ext>
            </a:extLst>
          </p:cNvPr>
          <p:cNvCxnSpPr>
            <a:cxnSpLocks/>
          </p:cNvCxnSpPr>
          <p:nvPr/>
        </p:nvCxnSpPr>
        <p:spPr>
          <a:xfrm flipV="1">
            <a:off x="5886824" y="3429000"/>
            <a:ext cx="0" cy="52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</p:bldLst>
  </p:timing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.potx" id="{7B322EC2-926D-468A-B56F-88562372BDEA}" vid="{919564F8-47F8-4ADB-B2CC-A83A8D5329C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0D572B0320BD4FA240D7A8F4D7970D" ma:contentTypeVersion="2" ma:contentTypeDescription="Create a new document." ma:contentTypeScope="" ma:versionID="66f379343ce8940491ce7729b4396774">
  <xsd:schema xmlns:xsd="http://www.w3.org/2001/XMLSchema" xmlns:xs="http://www.w3.org/2001/XMLSchema" xmlns:p="http://schemas.microsoft.com/office/2006/metadata/properties" xmlns:ns3="026fa5d4-5790-405d-af47-d29ac78ef7d9" targetNamespace="http://schemas.microsoft.com/office/2006/metadata/properties" ma:root="true" ma:fieldsID="c83efcb58e458afef4536fc2e9711443" ns3:_="">
    <xsd:import namespace="026fa5d4-5790-405d-af47-d29ac78ef7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fa5d4-5790-405d-af47-d29ac78ef7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6A9A15-2293-41ED-9DD6-E5E25196D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6fa5d4-5790-405d-af47-d29ac78ef7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C46BFF-F70D-4029-8693-24D2A536E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10DF05-13AB-4FA2-9532-1ED2DFAD3254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026fa5d4-5790-405d-af47-d29ac78ef7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Widescreen</PresentationFormat>
  <Paragraphs>224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-apple-system</vt:lpstr>
      <vt:lpstr>Arial</vt:lpstr>
      <vt:lpstr>Calibri</vt:lpstr>
      <vt:lpstr>1_Tema di Office</vt:lpstr>
      <vt:lpstr>WoT and OAuth 2.0</vt:lpstr>
      <vt:lpstr>Outline</vt:lpstr>
      <vt:lpstr>OAuth 2.0</vt:lpstr>
      <vt:lpstr>OAuth 2.0</vt:lpstr>
      <vt:lpstr>OAuth 2.0 Scopes</vt:lpstr>
      <vt:lpstr>WoT and OAuth2.0</vt:lpstr>
      <vt:lpstr>oAuth2.0 flows/grants</vt:lpstr>
      <vt:lpstr>Code</vt:lpstr>
      <vt:lpstr>Code</vt:lpstr>
      <vt:lpstr>Code</vt:lpstr>
      <vt:lpstr>Code</vt:lpstr>
      <vt:lpstr>Code – WoT Scenarios</vt:lpstr>
      <vt:lpstr>Code – WoT Scenarios</vt:lpstr>
      <vt:lpstr>Device</vt:lpstr>
      <vt:lpstr>Device</vt:lpstr>
      <vt:lpstr>Device</vt:lpstr>
      <vt:lpstr>Device</vt:lpstr>
      <vt:lpstr>Device - WoT Scenarios</vt:lpstr>
      <vt:lpstr>Client</vt:lpstr>
      <vt:lpstr>Client - Scenarios</vt:lpstr>
      <vt:lpstr>Client - Scenarios</vt:lpstr>
      <vt:lpstr>Open points</vt:lpstr>
      <vt:lpstr>WoT and OAuth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Node-WoT oAuth2.0</dc:title>
  <dc:creator>Cristiano Aguzzi</dc:creator>
  <cp:lastModifiedBy>Cristiano Aguzzi</cp:lastModifiedBy>
  <cp:revision>11</cp:revision>
  <dcterms:created xsi:type="dcterms:W3CDTF">2020-04-07T07:42:58Z</dcterms:created>
  <dcterms:modified xsi:type="dcterms:W3CDTF">2020-10-20T17:44:03Z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0x010100740D572B0320BD4FA240D7A8F4D7970D</vt:lpwstr>
  </property>
</Properties>
</file>