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15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159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Closing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15</cp:revision>
  <dcterms:created xsi:type="dcterms:W3CDTF">2021-03-09T15:46:26Z</dcterms:created>
  <dcterms:modified xsi:type="dcterms:W3CDTF">2021-03-09T16:33:01Z</dcterms:modified>
</cp:coreProperties>
</file>