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IG: Monday March 15 (3h) </a:t>
            </a:r>
          </a:p>
          <a:p>
            <a:pPr lvl="1"/>
            <a:r>
              <a:rPr lang="en-CA" b="1" dirty="0"/>
              <a:t>Joint Sessions </a:t>
            </a:r>
          </a:p>
          <a:p>
            <a:r>
              <a:rPr lang="en-CA" dirty="0"/>
              <a:t>WG: Wednesday March 17 (3h)</a:t>
            </a:r>
          </a:p>
          <a:p>
            <a:pPr lvl="1"/>
            <a:r>
              <a:rPr lang="en-CA" dirty="0"/>
              <a:t>Discovery </a:t>
            </a:r>
          </a:p>
          <a:p>
            <a:r>
              <a:rPr lang="en-CA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ITU-T</a:t>
            </a:r>
          </a:p>
          <a:p>
            <a:pPr lvl="1"/>
            <a:r>
              <a:rPr lang="en-CA" dirty="0"/>
              <a:t>Architecture </a:t>
            </a:r>
          </a:p>
          <a:p>
            <a:pPr lvl="1"/>
            <a:r>
              <a:rPr lang="en-CA" dirty="0"/>
              <a:t>Profiles 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Joint Sessions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Joint Sessions I (1h10m) - </a:t>
            </a:r>
            <a:r>
              <a:rPr lang="en-CA" b="1" dirty="0" err="1"/>
              <a:t>Kaz</a:t>
            </a:r>
            <a:endParaRPr lang="en-CA" b="1" dirty="0"/>
          </a:p>
          <a:p>
            <a:pPr lvl="1"/>
            <a:r>
              <a:rPr lang="en-CA" dirty="0"/>
              <a:t>WoT Intro (McCool; 20m)</a:t>
            </a:r>
          </a:p>
          <a:p>
            <a:pPr lvl="1"/>
            <a:r>
              <a:rPr lang="en-CA" dirty="0"/>
              <a:t>IEC CDD/ECLASS - 50m (30m update, 20m discussion)</a:t>
            </a:r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Joint Sessions II (1h30m) - </a:t>
            </a:r>
            <a:r>
              <a:rPr lang="en-CA" b="1" dirty="0" err="1"/>
              <a:t>Ege</a:t>
            </a:r>
            <a:endParaRPr lang="en-CA" dirty="0"/>
          </a:p>
          <a:p>
            <a:pPr lvl="1"/>
            <a:r>
              <a:rPr lang="en-CA" dirty="0" err="1"/>
              <a:t>WebThings</a:t>
            </a:r>
            <a:r>
              <a:rPr lang="en-CA" dirty="0"/>
              <a:t> - 30m (20m update, 10m discussion)</a:t>
            </a:r>
          </a:p>
          <a:p>
            <a:pPr lvl="1"/>
            <a:r>
              <a:rPr lang="en-CA" dirty="0"/>
              <a:t>T2TRG - 30m (20m update, 10m discussion)</a:t>
            </a:r>
          </a:p>
          <a:p>
            <a:pPr lvl="1"/>
            <a:r>
              <a:rPr lang="en-CA" dirty="0"/>
              <a:t>ECHONET – 30m (20m update, 10m discussion)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350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15 (3h)  Joint Sessions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9</cp:revision>
  <dcterms:created xsi:type="dcterms:W3CDTF">2021-03-09T15:46:26Z</dcterms:created>
  <dcterms:modified xsi:type="dcterms:W3CDTF">2021-03-24T11:21:27Z</dcterms:modified>
</cp:coreProperties>
</file>