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62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36"/>
    <p:restoredTop sz="96018"/>
  </p:normalViewPr>
  <p:slideViewPr>
    <p:cSldViewPr snapToGrid="0" snapToObjects="1">
      <p:cViewPr varScale="1">
        <p:scale>
          <a:sx n="115" d="100"/>
          <a:sy n="115" d="100"/>
        </p:scale>
        <p:origin x="480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3/17/21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2021-03-17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2021-03-17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2021-03-17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2021-03-17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2021-03-17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2021-03-17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2021-03-17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2021-03-17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2021-03-17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2021-03-17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2021-03-17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pr-preview.s3.amazonaws.com/farshidtz/wot-discovery/pull/136.html#validation" TargetMode="External"/><Relationship Id="rId3" Type="http://schemas.openxmlformats.org/officeDocument/2006/relationships/hyperlink" Target="https://w3c.github.io/wot-discovery/#exploration-self" TargetMode="External"/><Relationship Id="rId7" Type="http://schemas.openxmlformats.org/officeDocument/2006/relationships/hyperlink" Target="https://w3c.github.io/wot-discovery/#exploration-directory-api-registration" TargetMode="External"/><Relationship Id="rId2" Type="http://schemas.openxmlformats.org/officeDocument/2006/relationships/hyperlink" Target="https://w3c.github.io/wot-discovery/#exploration-mec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3c.github.io/wot-discovery/#exploration-directory-info" TargetMode="External"/><Relationship Id="rId5" Type="http://schemas.openxmlformats.org/officeDocument/2006/relationships/hyperlink" Target="https://github.com/w3c/wot-discovery/issues/132" TargetMode="External"/><Relationship Id="rId10" Type="http://schemas.openxmlformats.org/officeDocument/2006/relationships/hyperlink" Target="https://pr-preview.s3.amazonaws.com/farshidtz/wot-discovery/pull/130.html#exploration-directory-api-registration-listing" TargetMode="External"/><Relationship Id="rId4" Type="http://schemas.openxmlformats.org/officeDocument/2006/relationships/hyperlink" Target="https://github.com/w3c/wot-discovery/issues/117" TargetMode="External"/><Relationship Id="rId9" Type="http://schemas.openxmlformats.org/officeDocument/2006/relationships/hyperlink" Target="https://github.com/w3c/wot-discovery/issues/16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t.fraunhofer.de/en.html" TargetMode="External"/><Relationship Id="rId2" Type="http://schemas.openxmlformats.org/officeDocument/2006/relationships/hyperlink" Target="https://w3c.github.io/wot-discover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WoT</a:t>
            </a:r>
            <a:r>
              <a:rPr lang="en-US" sz="4400" dirty="0"/>
              <a:t> Discovery</a:t>
            </a:r>
            <a:br>
              <a:rPr lang="en-US" sz="4400" dirty="0"/>
            </a:br>
            <a:r>
              <a:rPr lang="en-US" sz="1800" dirty="0"/>
              <a:t>Latest additions to Exploration Mechanisms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600" dirty="0"/>
              <a:t>Farshid Tavakolizadeh (Fraunhofer)</a:t>
            </a:r>
          </a:p>
          <a:p>
            <a:br>
              <a:rPr lang="en-US" dirty="0"/>
            </a:br>
            <a:r>
              <a:rPr lang="en-US" dirty="0"/>
              <a:t>2021-03-17</a:t>
            </a:r>
          </a:p>
          <a:p>
            <a:r>
              <a:rPr lang="en-US" dirty="0" err="1"/>
              <a:t>WoT</a:t>
            </a:r>
            <a:r>
              <a:rPr lang="en-US" dirty="0"/>
              <a:t> Online F2F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Information model (</a:t>
            </a:r>
            <a:r>
              <a:rPr lang="en-US" sz="1800" dirty="0">
                <a:hlinkClick r:id="rId2"/>
              </a:rPr>
              <a:t>#exploration-mech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New TD classes: Directory Description and Link Description</a:t>
            </a:r>
          </a:p>
          <a:p>
            <a:pPr lvl="1"/>
            <a:endParaRPr lang="en-US" sz="1800" dirty="0"/>
          </a:p>
          <a:p>
            <a:r>
              <a:rPr lang="en-US" sz="1800" dirty="0"/>
              <a:t>Self description </a:t>
            </a:r>
          </a:p>
          <a:p>
            <a:pPr lvl="1"/>
            <a:r>
              <a:rPr lang="en-US" sz="1600" dirty="0"/>
              <a:t>HTTP Specification (</a:t>
            </a:r>
            <a:r>
              <a:rPr lang="en-US" sz="1600" dirty="0">
                <a:hlinkClick r:id="rId3"/>
              </a:rPr>
              <a:t>#exploration-self</a:t>
            </a:r>
            <a:r>
              <a:rPr lang="en-US" sz="1600" dirty="0"/>
              <a:t>)</a:t>
            </a:r>
          </a:p>
          <a:p>
            <a:pPr lvl="1"/>
            <a:r>
              <a:rPr lang="en-GB" sz="1600" dirty="0"/>
              <a:t>WIP: Incremental TDs provided by constrained devices (</a:t>
            </a:r>
            <a:r>
              <a:rPr lang="en-GB" sz="1600" dirty="0">
                <a:hlinkClick r:id="rId4"/>
              </a:rPr>
              <a:t>#117</a:t>
            </a:r>
            <a:r>
              <a:rPr lang="en-GB" sz="1600" dirty="0"/>
              <a:t>)</a:t>
            </a:r>
            <a:r>
              <a:rPr lang="en-US" sz="1600" dirty="0"/>
              <a:t> </a:t>
            </a:r>
          </a:p>
          <a:p>
            <a:pPr lvl="1"/>
            <a:r>
              <a:rPr lang="en-US" sz="1600" dirty="0"/>
              <a:t>WIP: Query TD elements (</a:t>
            </a:r>
            <a:r>
              <a:rPr lang="en-US" sz="1600" dirty="0">
                <a:hlinkClick r:id="rId5"/>
              </a:rPr>
              <a:t>#132</a:t>
            </a:r>
            <a:r>
              <a:rPr lang="en-US" sz="1600" dirty="0"/>
              <a:t>) </a:t>
            </a:r>
          </a:p>
          <a:p>
            <a:pPr lvl="1"/>
            <a:endParaRPr lang="en-US" sz="1600" dirty="0"/>
          </a:p>
          <a:p>
            <a:r>
              <a:rPr lang="en-US" sz="1800" dirty="0"/>
              <a:t>Directory</a:t>
            </a:r>
          </a:p>
          <a:p>
            <a:pPr lvl="1"/>
            <a:r>
              <a:rPr lang="en-US" sz="1600" dirty="0"/>
              <a:t>Enriched TD (</a:t>
            </a:r>
            <a:r>
              <a:rPr lang="en-US" sz="1600" dirty="0">
                <a:hlinkClick r:id="rId6"/>
              </a:rPr>
              <a:t>#exploration-directory-info</a:t>
            </a:r>
            <a:r>
              <a:rPr lang="en-US" sz="1600" dirty="0"/>
              <a:t>)</a:t>
            </a:r>
          </a:p>
          <a:p>
            <a:pPr lvl="1"/>
            <a:r>
              <a:rPr lang="en-US" sz="1600" dirty="0"/>
              <a:t>Registration API (</a:t>
            </a:r>
            <a:r>
              <a:rPr lang="en-US" sz="1600" dirty="0">
                <a:hlinkClick r:id="rId7"/>
              </a:rPr>
              <a:t>#exploration-directory-api-registration</a:t>
            </a:r>
            <a:r>
              <a:rPr lang="en-US" sz="1600" dirty="0"/>
              <a:t>)</a:t>
            </a:r>
          </a:p>
          <a:p>
            <a:pPr lvl="2"/>
            <a:r>
              <a:rPr lang="en-US" sz="1400" dirty="0"/>
              <a:t>Patching</a:t>
            </a:r>
          </a:p>
          <a:p>
            <a:pPr lvl="2"/>
            <a:r>
              <a:rPr lang="en-US" sz="1400" dirty="0"/>
              <a:t>Validation (example response in </a:t>
            </a:r>
            <a:r>
              <a:rPr lang="en-US" sz="1400" dirty="0">
                <a:hlinkClick r:id="rId8"/>
              </a:rPr>
              <a:t>PR136/#validation</a:t>
            </a:r>
            <a:r>
              <a:rPr lang="en-US" sz="1400" dirty="0"/>
              <a:t>)</a:t>
            </a:r>
          </a:p>
          <a:p>
            <a:pPr lvl="2"/>
            <a:r>
              <a:rPr lang="en-US" sz="1400" dirty="0"/>
              <a:t>WIP: Listing (</a:t>
            </a:r>
            <a:r>
              <a:rPr lang="en-US" sz="1400" dirty="0">
                <a:hlinkClick r:id="rId9"/>
              </a:rPr>
              <a:t>#16</a:t>
            </a:r>
            <a:r>
              <a:rPr lang="en-US" sz="1400" dirty="0"/>
              <a:t>, </a:t>
            </a:r>
            <a:r>
              <a:rPr lang="en-US" sz="1400" dirty="0">
                <a:hlinkClick r:id="rId10"/>
              </a:rPr>
              <a:t>PR130/#exploration-directory-api-registration-listing</a:t>
            </a:r>
            <a:r>
              <a:rPr lang="en-US" sz="1400" dirty="0"/>
              <a:t>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2021-03-17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45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2021-03-17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</a:t>
            </a:r>
            <a:r>
              <a:rPr lang="en-US" dirty="0" err="1"/>
              <a:t>WoT</a:t>
            </a:r>
            <a:r>
              <a:rPr lang="en-US" dirty="0"/>
              <a:t>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85F4CC6-14EF-6D4A-8763-FD72A8022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000" y="1052670"/>
            <a:ext cx="8208000" cy="36933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Thank you for listening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FE744AD-1E60-0243-8B74-A17688EEC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725" y="2286000"/>
            <a:ext cx="8208000" cy="351933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b="1" dirty="0" err="1"/>
              <a:t>WoT</a:t>
            </a:r>
            <a:r>
              <a:rPr lang="en-GB" b="1" dirty="0"/>
              <a:t> Discovery Draft</a:t>
            </a:r>
          </a:p>
          <a:p>
            <a:pPr marL="0" indent="0" algn="ctr">
              <a:buNone/>
            </a:pPr>
            <a:r>
              <a:rPr lang="en-GB" dirty="0">
                <a:hlinkClick r:id="rId2"/>
              </a:rPr>
              <a:t>https://w3c.github.io/wot-discovery</a:t>
            </a: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b="1" dirty="0"/>
              <a:t>Fraunhofer FIT</a:t>
            </a:r>
          </a:p>
          <a:p>
            <a:pPr marL="0" indent="0" algn="ctr">
              <a:buNone/>
            </a:pPr>
            <a:r>
              <a:rPr lang="en-GB" dirty="0">
                <a:hlinkClick r:id="rId3"/>
              </a:rPr>
              <a:t>https://www.fit.fraunhofer.de/en.html</a:t>
            </a: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sz="1800" dirty="0"/>
              <a:t>Contact: </a:t>
            </a:r>
            <a:r>
              <a:rPr lang="en-US" sz="1800" dirty="0"/>
              <a:t>Farshid Tavakolizadeh &lt;</a:t>
            </a:r>
            <a:r>
              <a:rPr lang="en-US" sz="1800" dirty="0" err="1"/>
              <a:t>firstname.lastname@fit.fraunhofer.de</a:t>
            </a:r>
            <a:r>
              <a:rPr lang="en-US" sz="1800" dirty="0"/>
              <a:t>&gt;</a:t>
            </a:r>
            <a:endParaRPr lang="en-GB" sz="1800" dirty="0"/>
          </a:p>
          <a:p>
            <a:pPr marL="0" indent="0" algn="ctr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5441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T-Template" id="{90537F6B-6AA6-4E4A-9ACF-5B7471C57440}" vid="{4CB42938-CC47-3C47-A00B-995216699E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5056</TotalTime>
  <Words>170</Words>
  <Application>Microsoft Macintosh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WoT Discovery Latest additions to Exploration Mechanisms</vt:lpstr>
      <vt:lpstr>Outline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Tavakolizadeh, Farshid</dc:creator>
  <cp:lastModifiedBy>Tavakolizadeh, Farshid</cp:lastModifiedBy>
  <cp:revision>98</cp:revision>
  <dcterms:created xsi:type="dcterms:W3CDTF">2020-06-17T15:29:01Z</dcterms:created>
  <dcterms:modified xsi:type="dcterms:W3CDTF">2021-03-17T11:27:22Z</dcterms:modified>
</cp:coreProperties>
</file>