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2021-03-09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Closing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/>
              <a:t>22 </a:t>
            </a:r>
            <a:r>
              <a:rPr lang="en-US" dirty="0"/>
              <a:t>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159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WoT Virtual F2F Closing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12</cp:revision>
  <dcterms:created xsi:type="dcterms:W3CDTF">2021-03-09T15:46:26Z</dcterms:created>
  <dcterms:modified xsi:type="dcterms:W3CDTF">2021-03-09T16:30:58Z</dcterms:modified>
</cp:coreProperties>
</file>