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22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dirty="0">
                <a:solidFill>
                  <a:schemeClr val="accent3"/>
                </a:solidFill>
              </a:rPr>
              <a:t>IG: Thursday March 18 (2h)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WG: Monday March 22 (3h)</a:t>
            </a:r>
          </a:p>
          <a:p>
            <a:pPr lvl="1"/>
            <a:r>
              <a:rPr lang="en-CA" b="1" dirty="0"/>
              <a:t>ITU-T </a:t>
            </a:r>
          </a:p>
          <a:p>
            <a:pPr lvl="1"/>
            <a:r>
              <a:rPr lang="en-CA" b="1" dirty="0"/>
              <a:t>Architecture </a:t>
            </a:r>
          </a:p>
          <a:p>
            <a:pPr lvl="1"/>
            <a:r>
              <a:rPr lang="en-CA" b="1" dirty="0"/>
              <a:t>Profiles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Monday March 22 (3h)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Architecture/Profiles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Architecture (1h)</a:t>
            </a:r>
          </a:p>
          <a:p>
            <a:pPr lvl="1"/>
            <a:r>
              <a:rPr lang="en-CA" dirty="0"/>
              <a:t>Introduction for newcomers</a:t>
            </a:r>
          </a:p>
          <a:p>
            <a:pPr lvl="1"/>
            <a:r>
              <a:rPr lang="en-CA" dirty="0"/>
              <a:t>Terminology updates</a:t>
            </a:r>
          </a:p>
          <a:p>
            <a:pPr lvl="1"/>
            <a:r>
              <a:rPr lang="en-CA" dirty="0"/>
              <a:t>Input and contributions from other groups, specs, and activities</a:t>
            </a:r>
          </a:p>
          <a:p>
            <a:r>
              <a:rPr lang="en-CA" b="1" dirty="0"/>
              <a:t>Profiles (</a:t>
            </a:r>
            <a:r>
              <a:rPr lang="en-CA" b="1"/>
              <a:t>1h50m)</a:t>
            </a:r>
            <a:endParaRPr lang="en-CA" b="1" dirty="0"/>
          </a:p>
          <a:p>
            <a:pPr lvl="1"/>
            <a:r>
              <a:rPr lang="en-CA" dirty="0"/>
              <a:t>To decide: one or multiple profiles?</a:t>
            </a:r>
          </a:p>
          <a:p>
            <a:pPr lvl="1"/>
            <a:r>
              <a:rPr lang="en-CA" dirty="0"/>
              <a:t>Canonical representation</a:t>
            </a:r>
          </a:p>
          <a:p>
            <a:pPr lvl="1"/>
            <a:r>
              <a:rPr lang="en-CA" dirty="0"/>
              <a:t>Reference device(s) and device categories and use cases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326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Monday March 22 (3h)  Architecture/Profiles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10</cp:revision>
  <dcterms:created xsi:type="dcterms:W3CDTF">2021-03-09T15:46:26Z</dcterms:created>
  <dcterms:modified xsi:type="dcterms:W3CDTF">2021-03-24T11:18:52Z</dcterms:modified>
</cp:coreProperties>
</file>