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8"/>
    <p:restoredTop sz="96857"/>
  </p:normalViewPr>
  <p:slideViewPr>
    <p:cSldViewPr snapToGrid="0" snapToObjects="1">
      <p:cViewPr varScale="1">
        <p:scale>
          <a:sx n="130" d="100"/>
          <a:sy n="130" d="100"/>
        </p:scale>
        <p:origin x="200" y="2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issues/940" TargetMode="External"/><Relationship Id="rId2" Type="http://schemas.openxmlformats.org/officeDocument/2006/relationships/hyperlink" Target="https://github.com/w3c/wot-profile/issues/55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w3c/wot-security/issues/16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7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wg/jose/documents/" TargetMode="External"/><Relationship Id="rId2" Type="http://schemas.openxmlformats.org/officeDocument/2006/relationships/hyperlink" Target="https://tools.ietf.org/html/rfc75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815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Canonical and signed TDs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Michael.Lagally@oracle.com</a:t>
            </a:r>
            <a:endParaRPr lang="en-US" dirty="0"/>
          </a:p>
          <a:p>
            <a:r>
              <a:rPr lang="en-US" dirty="0"/>
              <a:t>24.3.2021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D05A78-45ED-5A41-894B-1FCDD77B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Summary of arch-call discussions discussions on canonical TDs in architecture calls (Nov/Dec 2021)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1C92-F83B-E84E-8C29-FFB24B689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https://github.com/w3c/wot-profile/issues/55</a:t>
            </a:r>
            <a:endParaRPr lang="en-GB" dirty="0"/>
          </a:p>
          <a:p>
            <a:r>
              <a:rPr lang="en-GB" dirty="0"/>
              <a:t>See also corresponding proof /</a:t>
            </a:r>
            <a:r>
              <a:rPr lang="en-GB" dirty="0" err="1"/>
              <a:t>ld</a:t>
            </a:r>
            <a:r>
              <a:rPr lang="en-GB" dirty="0"/>
              <a:t>-proof issues in other TFs: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https://github.com/w3c/wot-thing-description/issues/940</a:t>
            </a:r>
            <a:endParaRPr lang="en-GB" dirty="0"/>
          </a:p>
          <a:p>
            <a:r>
              <a:rPr lang="en-GB" dirty="0">
                <a:hlinkClick r:id="rId4"/>
              </a:rPr>
              <a:t>https://github.com/w3c/wot-security/issues/166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3AA6AD-F597-E94C-A404-623803B9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6AFF-B090-B941-AD98-73B64225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34658-3541-704F-87D6-C9FC9C16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6E33-637D-2F45-BC8D-17523064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Canonical 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AB22-8254-464F-96DB-0D86FBF1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A canonical form of a TD is an external representation in a well defined invariant format.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This presentation focuses on JSON, however same requirements also for CBOR, and other representation formats.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It can be used for identity checks of two TDs, cryptographic operations, …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A canonical form enables to check for identity by simple comparisons of strings or byte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6287F-17B5-2046-A4AE-30C0FF6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E6CF1-2232-D546-AB87-6382823A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2A0157-B137-C344-A3B9-0AE1F625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7553-67A3-DB42-B56A-DC85A700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Canonical TD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EDA7-74FC-A04C-B2FE-E98B3E4F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There’s a canonical JSON serialisation that lays the groundwork.</a:t>
            </a:r>
          </a:p>
          <a:p>
            <a:pPr marL="0" indent="0">
              <a:buNone/>
            </a:pPr>
            <a:r>
              <a:rPr lang="en-GB" b="1" dirty="0"/>
              <a:t>JSON Canonicalization Scheme (JCS)</a:t>
            </a:r>
            <a:endParaRPr lang="en-DE" dirty="0"/>
          </a:p>
          <a:p>
            <a:r>
              <a:rPr lang="en-GB" dirty="0">
                <a:hlinkClick r:id="rId2"/>
              </a:rPr>
              <a:t>https://tools.ietf.org/html/rfc8785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Additional rules / clarification needed on:</a:t>
            </a:r>
          </a:p>
          <a:p>
            <a:r>
              <a:rPr lang="en-GB" dirty="0"/>
              <a:t>default values</a:t>
            </a:r>
          </a:p>
          <a:p>
            <a:r>
              <a:rPr lang="en-GB" dirty="0"/>
              <a:t>Prefixes</a:t>
            </a:r>
          </a:p>
          <a:p>
            <a:r>
              <a:rPr lang="en-GB" dirty="0"/>
              <a:t>Array ordering</a:t>
            </a:r>
          </a:p>
          <a:p>
            <a:r>
              <a:rPr lang="en-GB" dirty="0"/>
              <a:t>Structural ordering, e.g. “declare before use” (@type annotation)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24A14-50A5-AA40-9698-18933A9A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772BD-0B21-EB41-B7C1-9201D255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D5E736-8A62-CE4E-AE85-020A5D61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E9FB-B2DA-B04E-B383-F429B520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 call on 10.12.: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66E-35AA-EE4C-B58A-AE3848A5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prefer shortness of a TD over verbosity:</a:t>
            </a:r>
          </a:p>
          <a:p>
            <a:r>
              <a:rPr lang="en-GB" dirty="0"/>
              <a:t>default values MUST not be included in the canonical form of a TD</a:t>
            </a:r>
          </a:p>
          <a:p>
            <a:r>
              <a:rPr lang="en-GB" dirty="0"/>
              <a:t>prefixes: use the compact form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D8384-2316-9F48-B8D8-C31DDBFD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8F00D-C473-8043-AC53-EB8CAF4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77AF0A-CA87-C943-AC5C-68EE7CC7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8428-C109-3344-B191-1D8296AD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Signed 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F855-90A1-554F-A2DC-0015E328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A TD where the authenticity can be validated.</a:t>
            </a:r>
          </a:p>
          <a:p>
            <a:endParaRPr lang="en-DE" dirty="0"/>
          </a:p>
          <a:p>
            <a:pPr marL="0" indent="0">
              <a:buNone/>
            </a:pPr>
            <a:r>
              <a:rPr lang="de-DE" dirty="0"/>
              <a:t>Basic </a:t>
            </a:r>
            <a:r>
              <a:rPr lang="en-DE" dirty="0"/>
              <a:t>approach: </a:t>
            </a:r>
          </a:p>
          <a:p>
            <a:pPr marL="0" indent="0">
              <a:buNone/>
            </a:pPr>
            <a:r>
              <a:rPr lang="en-DE" dirty="0"/>
              <a:t>Calculate a cryptographic hash on a canonical TD and sign it with a trusted signing mechanism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JSON Web Signature (JWS)</a:t>
            </a:r>
            <a:endParaRPr lang="en-DE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https://tools.ietf.org/html/rfc7515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Defines two formats:</a:t>
            </a:r>
          </a:p>
          <a:p>
            <a:r>
              <a:rPr lang="en-GB" dirty="0"/>
              <a:t>JSON serialisation</a:t>
            </a:r>
          </a:p>
          <a:p>
            <a:r>
              <a:rPr lang="en-GB" dirty="0"/>
              <a:t>Compact serialisation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F5347-38B8-CF46-B129-7216AA80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C19D2-F756-4C46-81A7-A824E133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15CFF0-DE5A-314B-BE93-283EF079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1237-6065-FC43-873B-19081E87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Signed 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C731-3FB7-0E42-A374-29D95119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to select a specific signing mechanism / algorithm, may need to update to a new version when an algorithm gets broken.</a:t>
            </a:r>
            <a:br>
              <a:rPr lang="en-GB" dirty="0"/>
            </a:br>
            <a:r>
              <a:rPr lang="en-GB" dirty="0"/>
              <a:t>There needs to be an extension of the TD data model to support </a:t>
            </a:r>
            <a:r>
              <a:rPr lang="en-GB" dirty="0">
                <a:hlinkClick r:id="rId2"/>
              </a:rPr>
              <a:t>https://tools.ietf.org/html/rfc7515</a:t>
            </a:r>
            <a:r>
              <a:rPr lang="en-GB" dirty="0"/>
              <a:t>.</a:t>
            </a:r>
          </a:p>
          <a:p>
            <a:r>
              <a:rPr lang="en-GB" dirty="0"/>
              <a:t>As a strawman we agree to use JWE with a selected set of algorithms (</a:t>
            </a:r>
            <a:r>
              <a:rPr lang="en-GB" dirty="0" err="1"/>
              <a:t>t.b.d</a:t>
            </a:r>
            <a:r>
              <a:rPr lang="en-GB" dirty="0"/>
              <a:t>: select algorithms that have not been compromised yet and can be done on resource constrained devices)</a:t>
            </a:r>
          </a:p>
          <a:p>
            <a:r>
              <a:rPr lang="en-GB" dirty="0"/>
              <a:t>See: </a:t>
            </a:r>
            <a:r>
              <a:rPr lang="en-GB" dirty="0">
                <a:hlinkClick r:id="rId3"/>
              </a:rPr>
              <a:t>https://datatracker.ietf.org/wg/jose/documents/</a:t>
            </a:r>
            <a:endParaRPr lang="en-GB" dirty="0"/>
          </a:p>
          <a:p>
            <a:r>
              <a:rPr lang="en-GB" dirty="0"/>
              <a:t>Review the algorithm choices done by CBOR (COSE)</a:t>
            </a:r>
            <a:br>
              <a:rPr lang="en-GB" dirty="0"/>
            </a:br>
            <a:r>
              <a:rPr lang="en-GB" dirty="0">
                <a:hlinkClick r:id="rId4"/>
              </a:rPr>
              <a:t>https://tools.ietf.org/html/rfc8152</a:t>
            </a:r>
            <a:endParaRPr lang="en-GB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98807-6E92-4046-B2D3-C9F31E3A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3C29C-9FE5-0043-88CE-A7B5B17A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B3B651-D4B4-C144-B19A-47942589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C17-9685-5140-8AE1-D393CFCA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Some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C6B6-5DB2-2A4C-90D3-91C45EAD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Self contained TDs only?</a:t>
            </a:r>
          </a:p>
          <a:p>
            <a:r>
              <a:rPr lang="en-DE" dirty="0"/>
              <a:t>Handling of thing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1453A-6ECD-6A4A-9BCC-635C1D46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357FD-E642-A941-BE9D-A49B3C2D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FABB9B-36B8-5D43-A82E-8A493556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531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Canonical and signed TDs</vt:lpstr>
      <vt:lpstr>Summary of arch-call discussions discussions on canonical TDs in architecture calls (Nov/Dec 2021) </vt:lpstr>
      <vt:lpstr>Canonical TD</vt:lpstr>
      <vt:lpstr>Canonical TD proposal</vt:lpstr>
      <vt:lpstr>Arch call on 10.12.:</vt:lpstr>
      <vt:lpstr>Signed TDs</vt:lpstr>
      <vt:lpstr>Signed TDs</vt:lpstr>
      <vt:lpstr>Some 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Lagally</dc:creator>
  <cp:lastModifiedBy>Michael Lagally</cp:lastModifiedBy>
  <cp:revision>70</cp:revision>
  <cp:lastPrinted>2020-06-25T15:21:17Z</cp:lastPrinted>
  <dcterms:created xsi:type="dcterms:W3CDTF">2020-06-23T12:33:54Z</dcterms:created>
  <dcterms:modified xsi:type="dcterms:W3CDTF">2021-03-24T13:35:46Z</dcterms:modified>
</cp:coreProperties>
</file>