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24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3"/>
                </a:solidFill>
              </a:rPr>
              <a:t>WG: Monday March 22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ITU-T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Architecture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Profiles</a:t>
            </a:r>
          </a:p>
          <a:p>
            <a:r>
              <a:rPr lang="en-CA" b="1" dirty="0"/>
              <a:t>WG: Wednesday March 24 (3h)</a:t>
            </a:r>
          </a:p>
          <a:p>
            <a:pPr lvl="1"/>
            <a:r>
              <a:rPr lang="en-CA" b="1" dirty="0"/>
              <a:t>Thing Descriptions </a:t>
            </a:r>
          </a:p>
          <a:p>
            <a:pPr lvl="1"/>
            <a:r>
              <a:rPr lang="en-CA" b="1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24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Thing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sz="2400" b="1" dirty="0"/>
              <a:t>00:05 Opening session: Welcome (Sebastian/McCool; 5m)</a:t>
            </a:r>
          </a:p>
          <a:p>
            <a:r>
              <a:rPr lang="en-CA" sz="2400" b="1" dirty="0"/>
              <a:t>00:10 Thing Descriptions I (1h20m)</a:t>
            </a:r>
          </a:p>
          <a:p>
            <a:pPr lvl="1"/>
            <a:r>
              <a:rPr lang="en-CA" sz="2000" dirty="0"/>
              <a:t>What's new in TD 1.1? (20m)</a:t>
            </a:r>
          </a:p>
          <a:p>
            <a:pPr lvl="1"/>
            <a:r>
              <a:rPr lang="en-CA" sz="2000" dirty="0"/>
              <a:t>Thing Model (1h)</a:t>
            </a:r>
          </a:p>
          <a:p>
            <a:r>
              <a:rPr lang="en-CA" sz="2400" b="1" dirty="0"/>
              <a:t>1:30 Break (10m)</a:t>
            </a:r>
          </a:p>
          <a:p>
            <a:r>
              <a:rPr lang="en-CA" sz="2400" b="1" dirty="0"/>
              <a:t>1:40 Thing Descriptions II (1h)</a:t>
            </a:r>
          </a:p>
          <a:p>
            <a:pPr lvl="1"/>
            <a:r>
              <a:rPr lang="en-CA" sz="2000" dirty="0"/>
              <a:t>Thing Model (30m)</a:t>
            </a:r>
            <a:endParaRPr lang="en-CA" sz="2000" b="1" dirty="0"/>
          </a:p>
          <a:p>
            <a:pPr lvl="1"/>
            <a:r>
              <a:rPr lang="en-CA" sz="2000" dirty="0"/>
              <a:t>Canonicalization (20m)</a:t>
            </a:r>
          </a:p>
          <a:p>
            <a:pPr lvl="1"/>
            <a:r>
              <a:rPr lang="en-CA" sz="2000" dirty="0"/>
              <a:t>Other  (15m)</a:t>
            </a:r>
          </a:p>
          <a:p>
            <a:pPr lvl="1"/>
            <a:r>
              <a:rPr lang="en-CA" sz="2000" dirty="0"/>
              <a:t>Resolution to publish update (10min)</a:t>
            </a:r>
          </a:p>
          <a:p>
            <a:r>
              <a:rPr lang="en-CA" sz="2400" b="1" dirty="0"/>
              <a:t>2:55 </a:t>
            </a:r>
            <a:r>
              <a:rPr lang="en-CA" sz="2400" b="1" dirty="0" err="1"/>
              <a:t>Wrapup</a:t>
            </a:r>
            <a:r>
              <a:rPr lang="en-CA" sz="2400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335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24 (3h)  Thing Descriptions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2021-03-09T15:46:26Z</dcterms:created>
  <dcterms:modified xsi:type="dcterms:W3CDTF">2021-03-24T11:13:15Z</dcterms:modified>
</cp:coreProperties>
</file>