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issues" TargetMode="External"/><Relationship Id="rId2" Type="http://schemas.openxmlformats.org/officeDocument/2006/relationships/hyperlink" Target="https://github.com/w3c/wot-usecases/pu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discovery/pulls" TargetMode="External"/><Relationship Id="rId4" Type="http://schemas.openxmlformats.org/officeDocument/2006/relationships/hyperlink" Target="https://github.com/w3c/wot-profile/issues/7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22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3"/>
                </a:solidFill>
              </a:rPr>
              <a:t>WG: Monday March 22 (3h)</a:t>
            </a:r>
          </a:p>
          <a:p>
            <a:pPr lvl="1"/>
            <a:r>
              <a:rPr lang="en-CA" sz="2800" dirty="0">
                <a:solidFill>
                  <a:schemeClr val="accent3"/>
                </a:solidFill>
              </a:rPr>
              <a:t>Architecture (1h)</a:t>
            </a:r>
          </a:p>
          <a:p>
            <a:pPr lvl="1"/>
            <a:r>
              <a:rPr lang="en-CA" sz="2800" dirty="0">
                <a:solidFill>
                  <a:schemeClr val="accent3"/>
                </a:solidFill>
              </a:rPr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FA6D3-2D95-0047-886A-2D7EEE3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B340E-318E-524A-8F66-A0176392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/ contributes to Use Case PRs &amp; Issues</a:t>
            </a:r>
          </a:p>
          <a:p>
            <a:pPr lvl="1"/>
            <a:r>
              <a:rPr lang="en-US" dirty="0">
                <a:hlinkClick r:id="rId2"/>
              </a:rPr>
              <a:t>https://github.com/w3c/wot-usecases/pulls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https://github.com/w3c/wot-usecases/issues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Profile discussions</a:t>
            </a:r>
          </a:p>
          <a:p>
            <a:pPr lvl="1"/>
            <a:r>
              <a:rPr lang="en-US" dirty="0"/>
              <a:t>please share your view in </a:t>
            </a:r>
            <a:r>
              <a:rPr lang="en-US" dirty="0">
                <a:hlinkClick r:id="rId4"/>
              </a:rPr>
              <a:t>https://github.com/w3c/wot-profile/issues/73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Please also check Discovery PRs</a:t>
            </a:r>
          </a:p>
          <a:p>
            <a:pPr lvl="1"/>
            <a:r>
              <a:rPr lang="en-US" dirty="0">
                <a:hlinkClick r:id="rId5"/>
              </a:rPr>
              <a:t>https://github.com/w3c/wot-discovery/pulls</a:t>
            </a:r>
            <a:endParaRPr lang="en-US" dirty="0"/>
          </a:p>
          <a:p>
            <a:pPr lvl="1"/>
            <a:r>
              <a:rPr lang="en-US" dirty="0"/>
              <a:t>Michael McCool will send a email as reminder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F0BC0F-05D0-1446-A5B2-8A68C465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FC8368-FB77-3742-A8DE-F7A8E5F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9DF465C-9CFC-7542-AF5C-4AF222ED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9773653" cy="487874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TD 1.1? (20m)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TD </a:t>
            </a:r>
            <a:r>
              <a:rPr lang="de-DE" dirty="0" err="1"/>
              <a:t>publications</a:t>
            </a:r>
            <a:endParaRPr lang="de-DE" dirty="0"/>
          </a:p>
          <a:p>
            <a:pPr lvl="1"/>
            <a:r>
              <a:rPr lang="de-DE" dirty="0" err="1"/>
              <a:t>Discuss</a:t>
            </a:r>
            <a:r>
              <a:rPr lang="de-DE" dirty="0"/>
              <a:t> (10min)</a:t>
            </a:r>
          </a:p>
          <a:p>
            <a:pPr lvl="1"/>
            <a:endParaRPr lang="de-DE" dirty="0"/>
          </a:p>
          <a:p>
            <a:r>
              <a:rPr lang="de-DE" dirty="0"/>
              <a:t>Thing Model (1h30m) </a:t>
            </a:r>
          </a:p>
          <a:p>
            <a:pPr lvl="1"/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feature</a:t>
            </a:r>
            <a:endParaRPr lang="de-DE" dirty="0"/>
          </a:p>
          <a:p>
            <a:pPr lvl="1"/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feature</a:t>
            </a:r>
            <a:endParaRPr lang="de-DE" dirty="0"/>
          </a:p>
          <a:p>
            <a:pPr lvl="1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type</a:t>
            </a:r>
          </a:p>
          <a:p>
            <a:pPr lvl="1"/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PlugFest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SDF-TM </a:t>
            </a:r>
            <a:r>
              <a:rPr lang="de-DE" dirty="0" err="1"/>
              <a:t>usage</a:t>
            </a:r>
            <a:r>
              <a:rPr lang="de-DE" dirty="0"/>
              <a:t> (Michael Koster)</a:t>
            </a:r>
            <a:br>
              <a:rPr lang="de-DE" dirty="0"/>
            </a:br>
            <a:endParaRPr lang="de-DE" dirty="0"/>
          </a:p>
          <a:p>
            <a:r>
              <a:rPr lang="en-US" dirty="0"/>
              <a:t>TD Canonicalization </a:t>
            </a:r>
            <a:r>
              <a:rPr lang="de-DE" dirty="0"/>
              <a:t>(20m) (Michael </a:t>
            </a:r>
            <a:r>
              <a:rPr lang="de-DE" dirty="0" err="1"/>
              <a:t>Lagally</a:t>
            </a:r>
            <a:r>
              <a:rPr lang="de-DE" dirty="0"/>
              <a:t> / Michael </a:t>
            </a:r>
            <a:r>
              <a:rPr lang="de-DE" dirty="0" err="1"/>
              <a:t>McCool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News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iotschema.org</a:t>
            </a:r>
            <a:r>
              <a:rPr lang="de-DE" dirty="0"/>
              <a:t> (Michael Koster/Darko Anicic)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415</Words>
  <Application>Microsoft Macintosh PowerPoint</Application>
  <PresentationFormat>Breitbild</PresentationFormat>
  <Paragraphs>67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WoT Virtual F2F Opening</vt:lpstr>
      <vt:lpstr>Agenda</vt:lpstr>
      <vt:lpstr>Reminder</vt:lpstr>
      <vt:lpstr>Agenda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14</cp:revision>
  <dcterms:created xsi:type="dcterms:W3CDTF">2021-03-09T15:46:26Z</dcterms:created>
  <dcterms:modified xsi:type="dcterms:W3CDTF">2021-03-24T12:10:45Z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2021-03-24T10:42:57Z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1680cc2e-3cd6-4e98-933c-1e2110160563</vt:lpwstr>
  </property>
  <property fmtid="{D5CDD505-2E9C-101B-9397-08002B2CF9AE}" pid="8" name="MSIP_Label_6f75f480-7803-4ee9-bb54-84d0635fdbe7_ContentBits">
    <vt:lpwstr>0</vt:lpwstr>
  </property>
</Properties>
</file>