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9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blob/main/charters/wg-ig-2021-propose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 Charter</a:t>
            </a:r>
          </a:p>
          <a:p>
            <a:pPr lvl="1"/>
            <a:r>
              <a:rPr lang="en-US" dirty="0"/>
              <a:t>Extension</a:t>
            </a:r>
          </a:p>
          <a:p>
            <a:pPr lvl="1"/>
            <a:r>
              <a:rPr lang="en-US" dirty="0"/>
              <a:t>Renewal</a:t>
            </a:r>
          </a:p>
          <a:p>
            <a:r>
              <a:rPr lang="en-US" dirty="0"/>
              <a:t>WG Charter</a:t>
            </a:r>
          </a:p>
          <a:p>
            <a:pPr lvl="1"/>
            <a:r>
              <a:rPr lang="en-US" dirty="0"/>
              <a:t>Extension</a:t>
            </a:r>
          </a:p>
          <a:p>
            <a:pPr lvl="1"/>
            <a:r>
              <a:rPr lang="en-US" dirty="0"/>
              <a:t>Renewal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1672-701B-3F44-A431-2C5F052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8189-9535-DE49-A4A9-0199812E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n-US" dirty="0"/>
              <a:t>Extension: to 31 Dec 2021 (done)</a:t>
            </a:r>
          </a:p>
          <a:p>
            <a:r>
              <a:rPr lang="en-US" dirty="0"/>
              <a:t>Renewal: 1 Jan 2022 to 31 Dec 2023 – submit by September</a:t>
            </a:r>
          </a:p>
          <a:p>
            <a:r>
              <a:rPr lang="en-US" dirty="0"/>
              <a:t>New Charter: </a:t>
            </a:r>
            <a:r>
              <a:rPr lang="en-US" dirty="0">
                <a:hlinkClick r:id="rId2"/>
              </a:rPr>
              <a:t>proposed</a:t>
            </a:r>
            <a:endParaRPr lang="en-US" dirty="0"/>
          </a:p>
          <a:p>
            <a:pPr lvl="1"/>
            <a:r>
              <a:rPr lang="en-US" dirty="0"/>
              <a:t>Topics</a:t>
            </a:r>
          </a:p>
          <a:p>
            <a:pPr lvl="2"/>
            <a:r>
              <a:rPr lang="en-US" dirty="0"/>
              <a:t>Remove lifecycle, Thing Template, Digital Twins</a:t>
            </a:r>
          </a:p>
          <a:p>
            <a:pPr lvl="2"/>
            <a:r>
              <a:rPr lang="en-US" dirty="0"/>
              <a:t>Add simulation models, relationship to edge computing,  others?</a:t>
            </a:r>
          </a:p>
          <a:p>
            <a:pPr lvl="2"/>
            <a:r>
              <a:rPr lang="en-US" dirty="0"/>
              <a:t>Move to WG: hypermedia</a:t>
            </a:r>
          </a:p>
          <a:p>
            <a:pPr lvl="2"/>
            <a:r>
              <a:rPr lang="en-US" dirty="0"/>
              <a:t>Add WoT Scripting API to inf. deliverables</a:t>
            </a:r>
          </a:p>
          <a:p>
            <a:pPr lvl="2"/>
            <a:r>
              <a:rPr lang="en-US" dirty="0"/>
              <a:t>Clarify protocol binding: testing of new protocols</a:t>
            </a:r>
          </a:p>
          <a:p>
            <a:pPr lvl="2"/>
            <a:r>
              <a:rPr lang="en-US" dirty="0"/>
              <a:t>Other deliverables: example implementations</a:t>
            </a:r>
          </a:p>
          <a:p>
            <a:pPr lvl="1"/>
            <a:r>
              <a:rPr lang="en-US" dirty="0"/>
              <a:t>Liaisons</a:t>
            </a:r>
          </a:p>
          <a:p>
            <a:pPr lvl="2"/>
            <a:r>
              <a:rPr lang="en-US" dirty="0"/>
              <a:t>Update ECLASS name</a:t>
            </a:r>
          </a:p>
          <a:p>
            <a:pPr lvl="2"/>
            <a:r>
              <a:rPr lang="en-US" dirty="0"/>
              <a:t>Add DID to W3C collabs</a:t>
            </a:r>
          </a:p>
          <a:p>
            <a:pPr lvl="2"/>
            <a:r>
              <a:rPr lang="en-US" dirty="0"/>
              <a:t>Remove "during the first charter"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C266F-88C2-EC4F-A80D-3892205B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020D3-1B64-6747-9F87-CD66EF1C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9F9451-D593-6147-AF1C-9DD8E45F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1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20FC-BA51-7341-81E9-9F9A4320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5B04-D001-434E-975B-7BF806EE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Extension: 31 Jan 2022 plus 6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31 July 2022</a:t>
            </a:r>
          </a:p>
          <a:p>
            <a:r>
              <a:rPr lang="en-US" dirty="0"/>
              <a:t>Renewal: end of Feb at the latest – better before end of 2021</a:t>
            </a:r>
          </a:p>
          <a:p>
            <a:pPr lvl="1"/>
            <a:r>
              <a:rPr lang="en-US" dirty="0"/>
              <a:t>Topics and Deliverables</a:t>
            </a:r>
          </a:p>
          <a:p>
            <a:pPr lvl="2"/>
            <a:r>
              <a:rPr lang="en-US" dirty="0"/>
              <a:t>Moving overflow from current charter</a:t>
            </a:r>
          </a:p>
          <a:p>
            <a:pPr lvl="3"/>
            <a:r>
              <a:rPr lang="en-US" dirty="0"/>
              <a:t>TD2.0</a:t>
            </a:r>
          </a:p>
          <a:p>
            <a:pPr lvl="3"/>
            <a:r>
              <a:rPr lang="en-US" dirty="0"/>
              <a:t>Hypermedia controls (e.g. actions)</a:t>
            </a:r>
          </a:p>
          <a:p>
            <a:pPr lvl="3"/>
            <a:r>
              <a:rPr lang="en-US" dirty="0"/>
              <a:t>Other...</a:t>
            </a:r>
          </a:p>
          <a:p>
            <a:pPr lvl="2"/>
            <a:r>
              <a:rPr lang="en-US" dirty="0"/>
              <a:t>New Topics</a:t>
            </a:r>
          </a:p>
          <a:p>
            <a:pPr lvl="3"/>
            <a:r>
              <a:rPr lang="en-US" dirty="0"/>
              <a:t>Discovery 1.1 – more protocols, e.g. CoAP, MQTT</a:t>
            </a:r>
          </a:p>
          <a:p>
            <a:pPr lvl="3"/>
            <a:r>
              <a:rPr lang="en-US" dirty="0"/>
              <a:t>Protocol Bindings for industrial protocols, e.g. OPC-UA</a:t>
            </a:r>
          </a:p>
          <a:p>
            <a:pPr lvl="3"/>
            <a:r>
              <a:rPr lang="en-US" dirty="0"/>
              <a:t>Access controls a la Solid </a:t>
            </a:r>
            <a:r>
              <a:rPr lang="en-US" dirty="0" err="1"/>
              <a:t>PoD</a:t>
            </a:r>
            <a:endParaRPr lang="en-US" dirty="0"/>
          </a:p>
          <a:p>
            <a:pPr lvl="3"/>
            <a:r>
              <a:rPr lang="en-US"/>
              <a:t>Geolocation</a:t>
            </a:r>
            <a:endParaRPr lang="en-US" dirty="0"/>
          </a:p>
          <a:p>
            <a:pPr lvl="3"/>
            <a:r>
              <a:rPr lang="en-US" dirty="0"/>
              <a:t>IG incubate or WG  deliverable?</a:t>
            </a:r>
          </a:p>
          <a:p>
            <a:pPr lvl="4"/>
            <a:r>
              <a:rPr lang="en-US" dirty="0"/>
              <a:t>Edge Computing</a:t>
            </a:r>
          </a:p>
          <a:p>
            <a:pPr lvl="4"/>
            <a:r>
              <a:rPr lang="en-US" dirty="0"/>
              <a:t>Digital Twin Simulation</a:t>
            </a:r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285FB-FA5D-6448-892C-EEB77852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D2CD4-6784-264C-9DD3-84AA239B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72DA36-293B-7C42-A766-D43D080B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243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Charters</vt:lpstr>
      <vt:lpstr>Outline</vt:lpstr>
      <vt:lpstr>IG Charter</vt:lpstr>
      <vt:lpstr>WG Charter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14</cp:revision>
  <dcterms:created xsi:type="dcterms:W3CDTF">2021-06-21T11:37:30Z</dcterms:created>
  <dcterms:modified xsi:type="dcterms:W3CDTF">2021-06-21T13:56:40Z</dcterms:modified>
</cp:coreProperties>
</file>