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8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53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2021-06-22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2021-06-22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2021-06-22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2021-06-22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2021-06-22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2021-06-22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2021-06-22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2021-06-22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2021-06-22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2021-06-22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2021-06-22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06-online-f2f" TargetMode="External"/><Relationship Id="rId2" Type="http://schemas.openxmlformats.org/officeDocument/2006/relationships/hyperlink" Target="https://www.w3.org/WoT/IG/wiki/F2F_meeting,_June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21 June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b="1" dirty="0"/>
              <a:t>WG: Monday June 21 (1h55m) </a:t>
            </a:r>
          </a:p>
          <a:p>
            <a:pPr lvl="1"/>
            <a:r>
              <a:rPr lang="en-CA" dirty="0"/>
              <a:t>Testing</a:t>
            </a:r>
          </a:p>
          <a:p>
            <a:pPr lvl="1"/>
            <a:r>
              <a:rPr lang="en-CA" dirty="0"/>
              <a:t>Re-Chartering</a:t>
            </a:r>
          </a:p>
          <a:p>
            <a:r>
              <a:rPr lang="en-CA" dirty="0"/>
              <a:t>WG: Tuesday June 22 (1h55m)</a:t>
            </a:r>
          </a:p>
          <a:p>
            <a:pPr lvl="1"/>
            <a:r>
              <a:rPr lang="en-CA" dirty="0"/>
              <a:t>Profile</a:t>
            </a:r>
          </a:p>
          <a:p>
            <a:r>
              <a:rPr lang="en-CA" dirty="0"/>
              <a:t>WG: Thursday June 23 (2h55m)</a:t>
            </a:r>
          </a:p>
          <a:p>
            <a:pPr lvl="1"/>
            <a:r>
              <a:rPr lang="en-CA" dirty="0"/>
              <a:t>Discovery</a:t>
            </a:r>
          </a:p>
          <a:p>
            <a:pPr lvl="1"/>
            <a:r>
              <a:rPr lang="en-CA" dirty="0"/>
              <a:t>Profile cont'd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2021-06-22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184741" y="1298221"/>
            <a:ext cx="543817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IG: Monday June 28 (1h55m)</a:t>
            </a:r>
          </a:p>
          <a:p>
            <a:pPr lvl="1"/>
            <a:r>
              <a:rPr lang="en-CA" dirty="0"/>
              <a:t>Open Day</a:t>
            </a:r>
          </a:p>
          <a:p>
            <a:r>
              <a:rPr lang="en-CA" dirty="0"/>
              <a:t>WG/IG: Tuesday June 29 (1h55m)</a:t>
            </a:r>
          </a:p>
          <a:p>
            <a:pPr lvl="1"/>
            <a:r>
              <a:rPr lang="en-CA" dirty="0"/>
              <a:t>Architecture</a:t>
            </a:r>
          </a:p>
          <a:p>
            <a:pPr lvl="1"/>
            <a:r>
              <a:rPr lang="en-CA" dirty="0"/>
              <a:t>Use Cases</a:t>
            </a:r>
          </a:p>
          <a:p>
            <a:r>
              <a:rPr lang="en-CA" dirty="0"/>
              <a:t>WG: Wednesday June 30 (2h55m)</a:t>
            </a:r>
          </a:p>
          <a:p>
            <a:pPr lvl="1"/>
            <a:r>
              <a:rPr lang="en-CA" dirty="0"/>
              <a:t>Thing Description</a:t>
            </a:r>
          </a:p>
          <a:p>
            <a:pPr lvl="1"/>
            <a:r>
              <a:rPr lang="en-CA" dirty="0"/>
              <a:t>Security</a:t>
            </a:r>
          </a:p>
          <a:p>
            <a:pPr lvl="1"/>
            <a:r>
              <a:rPr lang="en-CA" dirty="0"/>
              <a:t>Marketing</a:t>
            </a:r>
          </a:p>
          <a:p>
            <a:r>
              <a:rPr lang="en-CA" dirty="0">
                <a:solidFill>
                  <a:schemeClr val="accent3"/>
                </a:solidFill>
              </a:rPr>
              <a:t>WG/IG: Friday July 2 (2h55m)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WG: Monday June 21 (1h55m)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Testing &amp; Rechartering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CA" b="1" dirty="0"/>
              <a:t>Opening session: Welcome (Sebastian/McCool; 10m)</a:t>
            </a:r>
          </a:p>
          <a:p>
            <a:r>
              <a:rPr lang="en-CA" b="1" dirty="0"/>
              <a:t>Testing (1h) - McCool</a:t>
            </a:r>
          </a:p>
          <a:p>
            <a:pPr lvl="1"/>
            <a:r>
              <a:rPr lang="en-CA" dirty="0"/>
              <a:t>Review of draft TD Implementation Report (McCool; 30m)</a:t>
            </a:r>
          </a:p>
          <a:p>
            <a:pPr lvl="1"/>
            <a:r>
              <a:rPr lang="en-CA" dirty="0"/>
              <a:t>Discussion of next steps (McCool; 30m)</a:t>
            </a:r>
          </a:p>
          <a:p>
            <a:r>
              <a:rPr lang="en-CA" b="1" dirty="0"/>
              <a:t>Break (10m)</a:t>
            </a:r>
          </a:p>
          <a:p>
            <a:r>
              <a:rPr lang="en-CA" b="1" dirty="0"/>
              <a:t>Charters and Extensions (30m) – Sebastian/McCool</a:t>
            </a:r>
            <a:endParaRPr lang="en-CA" dirty="0"/>
          </a:p>
          <a:p>
            <a:pPr lvl="1"/>
            <a:r>
              <a:rPr lang="en-CA" dirty="0"/>
              <a:t>IG Charter – Extension and Renewal</a:t>
            </a:r>
          </a:p>
          <a:p>
            <a:pPr lvl="1"/>
            <a:r>
              <a:rPr lang="en-CA" dirty="0"/>
              <a:t>WG Charter – Extension and Renewal</a:t>
            </a:r>
          </a:p>
          <a:p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https://www.w3.org/WoT/IG/wiki/F2F_meeting,_June_2021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https://github.com/w3c/wot/tree/main/PRESENTATIONS/2021-06-online-f2f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2021-06-22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</TotalTime>
  <Words>342</Words>
  <Application>Microsoft Macintosh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WoT Virtual F2F Opening</vt:lpstr>
      <vt:lpstr>Agenda</vt:lpstr>
      <vt:lpstr>WG: Monday June 21 (1h55m)  Testing &amp; Rechartering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15</cp:revision>
  <dcterms:created xsi:type="dcterms:W3CDTF">2021-03-09T15:46:26Z</dcterms:created>
  <dcterms:modified xsi:type="dcterms:W3CDTF">2021-06-23T00:52:53Z</dcterms:modified>
</cp:coreProperties>
</file>