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mccool/wot-thing-description/tree/testing-test" TargetMode="External"/><Relationship Id="rId2" Type="http://schemas.openxmlformats.org/officeDocument/2006/relationships/hyperlink" Target="https://github.com/w3c/wot-thing-description/pull/1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testing/tree/main/events/2021.06.Online/T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 TD Implementation Report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E26-F1D1-9849-AD2E-FE5DFEA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TD Implementation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80B6-9C07-1B44-BEA0-8DAE408B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 and branch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/w3c/wot-thing-description/pull/1155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https://github.com/mmccool/wot-thing-description/tree/testing-test</a:t>
            </a:r>
            <a:endParaRPr lang="en-US" dirty="0"/>
          </a:p>
          <a:p>
            <a:r>
              <a:rPr lang="en-US" dirty="0"/>
              <a:t>Testing results from </a:t>
            </a:r>
            <a:r>
              <a:rPr lang="en-US" dirty="0" err="1"/>
              <a:t>plugfest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https://github.com/w3c/wot-testing/tree/main/events/2021.06.Online/TD</a:t>
            </a:r>
            <a:endParaRPr lang="en-US" dirty="0"/>
          </a:p>
          <a:p>
            <a:pPr lvl="1"/>
            <a:r>
              <a:rPr lang="en-US" dirty="0"/>
              <a:t>Tooling updates</a:t>
            </a:r>
          </a:p>
          <a:p>
            <a:pPr lvl="2"/>
            <a:r>
              <a:rPr lang="en-US" dirty="0" err="1"/>
              <a:t>update.sh</a:t>
            </a:r>
            <a:r>
              <a:rPr lang="en-US" dirty="0"/>
              <a:t> – generate test data from TDs</a:t>
            </a:r>
          </a:p>
          <a:p>
            <a:pPr lvl="2"/>
            <a:r>
              <a:rPr lang="en-US" dirty="0"/>
              <a:t>Assertion Tester Update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A8949-EB0F-BA46-8FCC-8CA9207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D81-8431-7543-B9A6-E8C43681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A4AEB1-8E68-AE43-B4AB-3EFC7B5B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C1DB-799C-6647-9AA1-E377A3E0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D6FB-1264-C148-99D1-2F0D963F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>
            <a:noAutofit/>
          </a:bodyPr>
          <a:lstStyle/>
          <a:p>
            <a:r>
              <a:rPr lang="en-US" sz="2400" dirty="0"/>
              <a:t>Canonicalization (&amp; Signing...)</a:t>
            </a:r>
          </a:p>
          <a:p>
            <a:r>
              <a:rPr lang="en-US" sz="2400" dirty="0"/>
              <a:t>Action</a:t>
            </a:r>
          </a:p>
          <a:p>
            <a:pPr lvl="1"/>
            <a:r>
              <a:rPr lang="en-US" sz="2000" dirty="0"/>
              <a:t>@Type</a:t>
            </a:r>
          </a:p>
          <a:p>
            <a:r>
              <a:rPr lang="en-US" sz="2400" dirty="0"/>
              <a:t>Additional Expected Responses and Success Default</a:t>
            </a:r>
          </a:p>
          <a:p>
            <a:r>
              <a:rPr lang="en-US" sz="2400" dirty="0"/>
              <a:t>Default Language Direction Script</a:t>
            </a:r>
          </a:p>
          <a:p>
            <a:r>
              <a:rPr lang="en-US" sz="2400" dirty="0"/>
              <a:t>Events</a:t>
            </a:r>
          </a:p>
          <a:p>
            <a:r>
              <a:rPr lang="en-US" sz="2400" dirty="0"/>
              <a:t>Link Type</a:t>
            </a:r>
          </a:p>
          <a:p>
            <a:r>
              <a:rPr lang="en-US" sz="2400" dirty="0"/>
              <a:t>Thing Models</a:t>
            </a:r>
          </a:p>
          <a:p>
            <a:r>
              <a:rPr lang="en-US" sz="2400" dirty="0"/>
              <a:t>Security</a:t>
            </a:r>
          </a:p>
          <a:p>
            <a:pPr lvl="1"/>
            <a:r>
              <a:rPr lang="en-US" sz="2000" dirty="0"/>
              <a:t>bearer, oauth2, </a:t>
            </a:r>
            <a:r>
              <a:rPr lang="en-US" sz="2000" dirty="0" err="1"/>
              <a:t>uri</a:t>
            </a:r>
            <a:r>
              <a:rPr lang="en-US" sz="2000" dirty="0"/>
              <a:t> variables, body, proxy, </a:t>
            </a:r>
            <a:r>
              <a:rPr lang="en-US" sz="2000" dirty="0" err="1"/>
              <a:t>psk</a:t>
            </a:r>
            <a:r>
              <a:rPr lang="en-US" sz="2000" dirty="0"/>
              <a:t>, ...</a:t>
            </a:r>
          </a:p>
          <a:p>
            <a:r>
              <a:rPr lang="en-US" sz="2400" dirty="0"/>
              <a:t>Data Schema extensions</a:t>
            </a:r>
          </a:p>
          <a:p>
            <a:pPr lvl="1"/>
            <a:r>
              <a:rPr lang="en-US" sz="2000" dirty="0" err="1"/>
              <a:t>minLength</a:t>
            </a:r>
            <a:r>
              <a:rPr lang="en-US" sz="2000" dirty="0"/>
              <a:t>, </a:t>
            </a:r>
            <a:r>
              <a:rPr lang="en-US" sz="2000" dirty="0" err="1"/>
              <a:t>multipleOf</a:t>
            </a:r>
            <a:r>
              <a:rPr lang="en-US" sz="2000" dirty="0"/>
              <a:t>, pattern,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110D-5B70-8742-9A57-CAAEB44F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B721-06F9-874A-A1FF-DD343F2D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EFC1B7-FF88-5140-AA22-A4A056D3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030C-233F-A04C-9743-2BCEC4A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D6EC-70B6-954C-8E9C-A16C60AB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more TD Test Data</a:t>
            </a:r>
          </a:p>
          <a:p>
            <a:pPr lvl="1"/>
            <a:r>
              <a:rPr lang="en-US" dirty="0"/>
              <a:t>Including confirming use of existing data</a:t>
            </a:r>
          </a:p>
          <a:p>
            <a:r>
              <a:rPr lang="en-US" dirty="0"/>
              <a:t>Confirm Participant Testimonials</a:t>
            </a:r>
          </a:p>
          <a:p>
            <a:r>
              <a:rPr lang="en-US" dirty="0"/>
              <a:t>Implementation Reorg</a:t>
            </a:r>
          </a:p>
          <a:p>
            <a:pPr lvl="1"/>
            <a:r>
              <a:rPr lang="en-US" dirty="0"/>
              <a:t>Uses of shared implementations need to be merged</a:t>
            </a:r>
          </a:p>
          <a:p>
            <a:pPr lvl="1"/>
            <a:r>
              <a:rPr lang="en-US" dirty="0"/>
              <a:t>At least node-wot and node-RED</a:t>
            </a:r>
          </a:p>
          <a:p>
            <a:pPr lvl="1"/>
            <a:r>
              <a:rPr lang="en-US" dirty="0"/>
              <a:t>Can be done with some directory reorg and renaming</a:t>
            </a:r>
          </a:p>
          <a:p>
            <a:r>
              <a:rPr lang="en-US" dirty="0"/>
              <a:t>TM Test Data and Tooling</a:t>
            </a:r>
          </a:p>
          <a:p>
            <a:pPr lvl="1"/>
            <a:r>
              <a:rPr lang="en-US" dirty="0"/>
              <a:t>Gather TM test data</a:t>
            </a:r>
          </a:p>
          <a:p>
            <a:pPr lvl="1"/>
            <a:r>
              <a:rPr lang="en-US" dirty="0"/>
              <a:t>Update report generator, scripts to augment report</a:t>
            </a:r>
          </a:p>
          <a:p>
            <a:r>
              <a:rPr lang="en-US" dirty="0"/>
              <a:t>Fill Gaps...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5089C-F3DB-1A42-BF5A-9FE0BF2E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B5FCE-3519-B249-8AA3-5A995D58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295328-CCAB-D442-8A05-39835F5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F437-606C-914B-82DD-8072A8C5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6FDD-DE2D-124E-8A67-E428EF5D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  <a:p>
            <a:pPr lvl="1"/>
            <a:r>
              <a:rPr lang="en-US" dirty="0"/>
              <a:t>Test cases from </a:t>
            </a:r>
            <a:r>
              <a:rPr lang="en-US" dirty="0" err="1"/>
              <a:t>LinkSmart</a:t>
            </a:r>
            <a:r>
              <a:rPr lang="en-US" dirty="0"/>
              <a:t> directory implementation in CSV form now</a:t>
            </a:r>
          </a:p>
          <a:p>
            <a:pPr lvl="1"/>
            <a:r>
              <a:rPr lang="en-US" dirty="0"/>
              <a:t>Still need to update report generation script to use them</a:t>
            </a:r>
          </a:p>
          <a:p>
            <a:pPr lvl="1"/>
            <a:r>
              <a:rPr lang="en-US" dirty="0"/>
              <a:t>Three aspects: Introductions, Directory</a:t>
            </a:r>
            <a:r>
              <a:rPr lang="en-US"/>
              <a:t>, Self-Description</a:t>
            </a:r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TBD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Separate implementation report this time...</a:t>
            </a:r>
          </a:p>
          <a:p>
            <a:pPr lvl="1"/>
            <a:r>
              <a:rPr lang="en-US" dirty="0"/>
              <a:t>Mostly will point to other reports</a:t>
            </a:r>
          </a:p>
          <a:p>
            <a:pPr lvl="1"/>
            <a:r>
              <a:rPr lang="en-US" dirty="0"/>
              <a:t>Small number of manual assertions</a:t>
            </a:r>
          </a:p>
          <a:p>
            <a:pPr lvl="1"/>
            <a:r>
              <a:rPr lang="en-US" dirty="0"/>
              <a:t>Still need participant testimonials,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18252-385D-1A4E-A4CC-3044B2E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7B49-0E28-AC4C-AAC1-DB0A7FE7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82E3C5-A37A-1846-812C-A110236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321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Testing</vt:lpstr>
      <vt:lpstr>Outline</vt:lpstr>
      <vt:lpstr>Draft TD Implementation Report</vt:lpstr>
      <vt:lpstr>Gaps</vt:lpstr>
      <vt:lpstr>Next Steps</vt:lpstr>
      <vt:lpstr>Other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5</cp:revision>
  <dcterms:created xsi:type="dcterms:W3CDTF">2021-06-21T11:37:30Z</dcterms:created>
  <dcterms:modified xsi:type="dcterms:W3CDTF">2021-06-21T11:56:19Z</dcterms:modified>
</cp:coreProperties>
</file>