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22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b="1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Discovery</a:t>
            </a:r>
          </a:p>
          <a:p>
            <a:pPr lvl="1"/>
            <a:r>
              <a:rPr lang="en-CA" dirty="0"/>
              <a:t>Profile cont'd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</a:t>
            </a:r>
            <a:r>
              <a:rPr lang="en-CA" b="1"/>
              <a:t>G</a:t>
            </a:r>
            <a:r>
              <a:rPr lang="en-CA" b="1" dirty="0"/>
              <a:t>: Tuesday June 22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dirty="0"/>
              <a:t>Topics - Profiles</a:t>
            </a:r>
          </a:p>
          <a:p>
            <a:pPr lvl="1"/>
            <a:r>
              <a:rPr lang="en-CA" dirty="0"/>
              <a:t>Actions</a:t>
            </a:r>
          </a:p>
          <a:p>
            <a:pPr lvl="1"/>
            <a:r>
              <a:rPr lang="en-CA" dirty="0"/>
              <a:t>Events</a:t>
            </a:r>
          </a:p>
          <a:p>
            <a:pPr lvl="1"/>
            <a:r>
              <a:rPr lang="en-CA" dirty="0"/>
              <a:t>Return codes</a:t>
            </a:r>
          </a:p>
          <a:p>
            <a:pPr lvl="1"/>
            <a:r>
              <a:rPr lang="en-CA" dirty="0"/>
              <a:t>Test Plan</a:t>
            </a:r>
            <a:endParaRPr lang="en-CA" b="1" dirty="0"/>
          </a:p>
          <a:p>
            <a:r>
              <a:rPr lang="en-CA" b="1" dirty="0"/>
              <a:t>Session I (50m) -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Session II (45m) – </a:t>
            </a:r>
            <a:r>
              <a:rPr lang="en-CA" b="1" dirty="0" err="1"/>
              <a:t>Lagally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315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Tuesday June 22 (1h55m)  Profiles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19</cp:revision>
  <dcterms:created xsi:type="dcterms:W3CDTF">2021-03-09T15:46:26Z</dcterms:created>
  <dcterms:modified xsi:type="dcterms:W3CDTF">2021-06-23T00:54:28Z</dcterms:modified>
</cp:coreProperties>
</file>