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pull/20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23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4946474"/>
          </a:xfrm>
        </p:spPr>
        <p:txBody>
          <a:bodyPr/>
          <a:lstStyle/>
          <a:p>
            <a:r>
              <a:rPr lang="en-US" dirty="0"/>
              <a:t>Discovery Editor's Draft Review – What's New</a:t>
            </a:r>
          </a:p>
          <a:p>
            <a:r>
              <a:rPr lang="en-US" dirty="0"/>
              <a:t>Embedded Metadata and Thing Types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Implementation and Testing Gaps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4867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Editor's Draft Review</a:t>
            </a:r>
          </a:p>
          <a:p>
            <a:r>
              <a:rPr lang="en-US" dirty="0"/>
              <a:t>TD Refactoring</a:t>
            </a:r>
          </a:p>
          <a:p>
            <a:pPr lvl="1"/>
            <a:r>
              <a:rPr lang="en-US" dirty="0"/>
              <a:t>Property for listing all TDs, Actions for queries</a:t>
            </a:r>
          </a:p>
          <a:p>
            <a:pPr lvl="1"/>
            <a:r>
              <a:rPr lang="en-US" dirty="0"/>
              <a:t>Renaming of interactions (nouns for properties, verbs for actions)</a:t>
            </a:r>
          </a:p>
          <a:p>
            <a:pPr lvl="1"/>
            <a:r>
              <a:rPr lang="en-US" dirty="0"/>
              <a:t>Separate events for different notifications</a:t>
            </a:r>
          </a:p>
          <a:p>
            <a:r>
              <a:rPr lang="en-US" dirty="0"/>
              <a:t>Embedded metadata (Enriched TDs)</a:t>
            </a:r>
          </a:p>
          <a:p>
            <a:pPr lvl="1"/>
            <a:r>
              <a:rPr lang="en-US" dirty="0"/>
              <a:t>Ontology</a:t>
            </a:r>
          </a:p>
          <a:p>
            <a:pPr lvl="1"/>
            <a:r>
              <a:rPr lang="en-US" dirty="0"/>
              <a:t>Registration information, including expiry datetime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671D-7273-5040-9CE0-27D786EC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Metadata and Thing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FACD-1AF3-5C4C-BE4F-D238F124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information</a:t>
            </a:r>
          </a:p>
          <a:p>
            <a:pPr lvl="1"/>
            <a:r>
              <a:rPr lang="en-US" dirty="0"/>
              <a:t>Optional information that can be included in an "Enriched TD"</a:t>
            </a:r>
          </a:p>
          <a:p>
            <a:pPr lvl="1"/>
            <a:r>
              <a:rPr lang="en-US" dirty="0"/>
              <a:t>Includes relative/absolute expiry time support</a:t>
            </a:r>
          </a:p>
          <a:p>
            <a:r>
              <a:rPr lang="en-US" dirty="0"/>
              <a:t>TD Types</a:t>
            </a:r>
          </a:p>
          <a:p>
            <a:pPr lvl="1"/>
            <a:r>
              <a:rPr lang="en-US" dirty="0"/>
              <a:t>Thing Link: </a:t>
            </a:r>
            <a:r>
              <a:rPr lang="en-US" dirty="0">
                <a:hlinkClick r:id="rId2"/>
              </a:rPr>
              <a:t>https://github.com/w3c/wot-discovery/pull/207 (examples)</a:t>
            </a:r>
            <a:endParaRPr lang="en-US" dirty="0"/>
          </a:p>
          <a:p>
            <a:r>
              <a:rPr lang="en-US" dirty="0"/>
              <a:t>Both have/need ontology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85F81-D34D-404C-A4D9-F70FEEFD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3762-AE39-E246-85F2-75396793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6E5EB7-B885-C349-9BD2-AB7615A2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r>
              <a:rPr lang="en-US" dirty="0"/>
              <a:t>Pagination using explicit JSON payload</a:t>
            </a:r>
          </a:p>
          <a:p>
            <a:pPr lvl="1"/>
            <a:r>
              <a:rPr lang="en-US" dirty="0"/>
              <a:t>inter-item vs. intra-item; applies to collections generally</a:t>
            </a:r>
          </a:p>
          <a:p>
            <a:r>
              <a:rPr lang="en-US" dirty="0"/>
              <a:t>TD/TM appropriateness for describing Discovery API</a:t>
            </a:r>
          </a:p>
          <a:p>
            <a:pPr lvl="1"/>
            <a:r>
              <a:rPr lang="en-US" dirty="0"/>
              <a:t>When to use actions vs. properties; relationship to "RESTful" APIs</a:t>
            </a:r>
          </a:p>
          <a:p>
            <a:pPr lvl="1"/>
            <a:r>
              <a:rPr lang="en-US" dirty="0"/>
              <a:t>No standard way to support collections</a:t>
            </a:r>
          </a:p>
          <a:p>
            <a:pPr lvl="1"/>
            <a:r>
              <a:rPr lang="en-US" dirty="0"/>
              <a:t>No standard way to support dynamic resources</a:t>
            </a:r>
          </a:p>
          <a:p>
            <a:pPr lvl="1"/>
            <a:r>
              <a:rPr lang="en-US" dirty="0"/>
              <a:t>Chunking, use of HEAD, PATCH, etc.</a:t>
            </a:r>
          </a:p>
          <a:p>
            <a:pPr lvl="1"/>
            <a:r>
              <a:rPr lang="en-US" dirty="0"/>
              <a:t>Event Subscription – all events</a:t>
            </a:r>
          </a:p>
          <a:p>
            <a:r>
              <a:rPr lang="en-US" dirty="0"/>
              <a:t>RDF Framing and round-tripping</a:t>
            </a:r>
          </a:p>
          <a:p>
            <a:r>
              <a:rPr lang="en-US" dirty="0"/>
              <a:t>Canonicalization and Signing (pending addition to TDs...)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How to deal with extensions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D3F9-6656-7949-B6B7-FF13D1A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5678-BAA3-8A42-AE3D-59558711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Applies to other IoT things – e.g. Timers, Data records, Batch sensors, etc.</a:t>
            </a:r>
          </a:p>
          <a:p>
            <a:pPr lvl="1"/>
            <a:r>
              <a:rPr lang="en-US" dirty="0"/>
              <a:t>Pagination is generally needed for collections</a:t>
            </a:r>
          </a:p>
          <a:p>
            <a:pPr lvl="1"/>
            <a:r>
              <a:rPr lang="en-US" dirty="0"/>
              <a:t>An "op" on properties to get a subset?</a:t>
            </a:r>
          </a:p>
          <a:p>
            <a:r>
              <a:rPr lang="en-US" dirty="0"/>
              <a:t>Protocol dependence</a:t>
            </a:r>
          </a:p>
          <a:p>
            <a:pPr lvl="1"/>
            <a:r>
              <a:rPr lang="en-US" dirty="0"/>
              <a:t>Efficiency vs. orthogonality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Actually reduces load on SMALL devices</a:t>
            </a:r>
          </a:p>
          <a:p>
            <a:pPr lvl="1"/>
            <a:r>
              <a:rPr lang="en-US" dirty="0"/>
              <a:t>Useful for other things, i.e. dynamic geolocation data in a TD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SSE limit in browsers; subscribe-to-all useful op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2853D-E097-9345-8A57-B1C7B911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EFD5-3C93-1145-BB76-4FF0EEAA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81F8CD-5B7B-6949-BDB6-D1B12E1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A5CA-D767-3345-B43D-A3509DE8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216-31D5-9148-96EA-0F206117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Profiles vs. Directory</a:t>
            </a:r>
          </a:p>
          <a:p>
            <a:pPr lvl="1"/>
            <a:r>
              <a:rPr lang="en-US" dirty="0"/>
              <a:t>Directory not following core profile – and that's ok, it's "its own profile"</a:t>
            </a:r>
          </a:p>
          <a:p>
            <a:r>
              <a:rPr lang="en-US" dirty="0"/>
              <a:t>Ontologies</a:t>
            </a:r>
          </a:p>
          <a:p>
            <a:pPr lvl="1"/>
            <a:r>
              <a:rPr lang="en-US" dirty="0"/>
              <a:t>Use cases for </a:t>
            </a:r>
            <a:r>
              <a:rPr lang="en-US" dirty="0" err="1"/>
              <a:t>ThingLink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argues to move/reference these into/from the TD ontology (e.g. similar to wot-security)</a:t>
            </a:r>
          </a:p>
          <a:p>
            <a:pPr lvl="1"/>
            <a:r>
              <a:rPr lang="en-US" dirty="0">
                <a:sym typeface="Wingdings" pitchFamily="2" charset="2"/>
              </a:rPr>
              <a:t>May also want to move </a:t>
            </a:r>
            <a:r>
              <a:rPr lang="en-US" dirty="0" err="1">
                <a:sym typeface="Wingdings" pitchFamily="2" charset="2"/>
              </a:rPr>
              <a:t>registrationInfo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ThingDirectory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Relationship of TM and </a:t>
            </a:r>
            <a:r>
              <a:rPr lang="en-US" dirty="0" err="1">
                <a:sym typeface="Wingdings" pitchFamily="2" charset="2"/>
              </a:rPr>
              <a:t>ThingLink</a:t>
            </a:r>
            <a:r>
              <a:rPr lang="en-US" dirty="0">
                <a:sym typeface="Wingdings" pitchFamily="2" charset="2"/>
              </a:rPr>
              <a:t> to be clarified/aligned</a:t>
            </a:r>
          </a:p>
          <a:p>
            <a:pPr lvl="1"/>
            <a:r>
              <a:rPr lang="en-US" dirty="0">
                <a:sym typeface="Wingdings" pitchFamily="2" charset="2"/>
              </a:rPr>
              <a:t>Look at use cases, related to TD/TM use cases</a:t>
            </a:r>
          </a:p>
          <a:p>
            <a:r>
              <a:rPr lang="en-US" dirty="0">
                <a:sym typeface="Wingdings" pitchFamily="2" charset="2"/>
              </a:rPr>
              <a:t>SPARQL/RDF Round-tripping</a:t>
            </a:r>
          </a:p>
          <a:p>
            <a:pPr lvl="1"/>
            <a:r>
              <a:rPr lang="en-US" dirty="0">
                <a:sym typeface="Wingdings" pitchFamily="2" charset="2"/>
              </a:rPr>
              <a:t>JSON-LD Framing needed... or not?</a:t>
            </a:r>
          </a:p>
          <a:p>
            <a:pPr lvl="1"/>
            <a:r>
              <a:rPr lang="en-US" dirty="0">
                <a:sym typeface="Wingdings" pitchFamily="2" charset="2"/>
              </a:rPr>
              <a:t>What use cases need a valid TD returned from a SPARQL query?</a:t>
            </a:r>
          </a:p>
          <a:p>
            <a:pPr lvl="2"/>
            <a:r>
              <a:rPr lang="en-US" dirty="0">
                <a:sym typeface="Wingdings" pitchFamily="2" charset="2"/>
              </a:rPr>
              <a:t>Can use SPARQL -&gt; get ids -&gt; get TDs from id using </a:t>
            </a:r>
            <a:r>
              <a:rPr lang="en-US" dirty="0" err="1">
                <a:sym typeface="Wingdings" pitchFamily="2" charset="2"/>
              </a:rPr>
              <a:t>retrieveThing</a:t>
            </a:r>
            <a:r>
              <a:rPr lang="en-US" dirty="0">
                <a:sym typeface="Wingdings" pitchFamily="2" charset="2"/>
              </a:rPr>
              <a:t> interaction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E395-6065-D44D-94F0-3B42C6F7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28903-C266-9344-9A91-A65E14F9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EEF289-09F3-C54D-85BD-BDEBD62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495-3EFE-1241-88E2-3563BE48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8C-76C4-D34B-B76C-54D65E8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78"/>
            <a:ext cx="10515600" cy="5036785"/>
          </a:xfrm>
        </p:spPr>
        <p:txBody>
          <a:bodyPr/>
          <a:lstStyle/>
          <a:p>
            <a:r>
              <a:rPr lang="en-US" dirty="0"/>
              <a:t>Elements that Need Testing</a:t>
            </a:r>
          </a:p>
          <a:p>
            <a:pPr lvl="1"/>
            <a:r>
              <a:rPr lang="en-US" dirty="0"/>
              <a:t>Introductions: DNS-SD, DID, </a:t>
            </a:r>
            <a:r>
              <a:rPr lang="en-US" dirty="0" err="1"/>
              <a:t>CoRE</a:t>
            </a:r>
            <a:r>
              <a:rPr lang="en-US" dirty="0"/>
              <a:t> RD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Self-Description</a:t>
            </a:r>
          </a:p>
          <a:p>
            <a:pPr lvl="2"/>
            <a:r>
              <a:rPr lang="en-US" dirty="0"/>
              <a:t>Directory Service</a:t>
            </a:r>
          </a:p>
          <a:p>
            <a:r>
              <a:rPr lang="en-US" dirty="0"/>
              <a:t>Directory Service</a:t>
            </a:r>
          </a:p>
          <a:p>
            <a:pPr lvl="1"/>
            <a:r>
              <a:rPr lang="en-US" dirty="0"/>
              <a:t>Largest part of the specification</a:t>
            </a:r>
          </a:p>
          <a:p>
            <a:pPr lvl="1"/>
            <a:r>
              <a:rPr lang="en-US" dirty="0"/>
              <a:t>Two separate implementations in progress</a:t>
            </a:r>
          </a:p>
          <a:p>
            <a:pPr lvl="1"/>
            <a:r>
              <a:rPr lang="en-US" dirty="0"/>
              <a:t>Start on a test suite, tool integration</a:t>
            </a:r>
          </a:p>
          <a:p>
            <a:pPr lvl="1"/>
            <a:r>
              <a:rPr lang="en-US" dirty="0"/>
              <a:t>Gaps/challenges:</a:t>
            </a:r>
          </a:p>
          <a:p>
            <a:pPr lvl="2"/>
            <a:r>
              <a:rPr lang="en-US" dirty="0"/>
              <a:t>Only one committed to (the optional...) SPARQL implementation</a:t>
            </a:r>
          </a:p>
          <a:p>
            <a:pPr lvl="2"/>
            <a:r>
              <a:rPr lang="en-US" dirty="0"/>
              <a:t>Query mechanisms (e.g. JSON Path) very "large" – how to validate?</a:t>
            </a:r>
          </a:p>
          <a:p>
            <a:pPr lvl="2"/>
            <a:r>
              <a:rPr lang="en-US" dirty="0"/>
              <a:t>JSON Path specification still in draft (with IETF)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133AD-AB37-7F4D-BF26-CAB33FF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A4E0-3836-C544-8AD9-35975EA6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6C3852-E258-5E47-890E-EDEB3E7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579</Words>
  <Application>Microsoft Macintosh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Discovery</vt:lpstr>
      <vt:lpstr>Outline</vt:lpstr>
      <vt:lpstr>What's New</vt:lpstr>
      <vt:lpstr>Embedded Metadata and Thing Types</vt:lpstr>
      <vt:lpstr>Open Issues</vt:lpstr>
      <vt:lpstr>Discussion</vt:lpstr>
      <vt:lpstr>Discussion 2</vt:lpstr>
      <vt:lpstr>Implementation and Testing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21</cp:revision>
  <dcterms:created xsi:type="dcterms:W3CDTF">2021-06-21T11:37:30Z</dcterms:created>
  <dcterms:modified xsi:type="dcterms:W3CDTF">2021-06-23T15:55:23Z</dcterms:modified>
</cp:coreProperties>
</file>