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28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June 28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Session I (60m)</a:t>
            </a:r>
          </a:p>
          <a:p>
            <a:pPr lvl="1"/>
            <a:r>
              <a:rPr lang="en-CA" dirty="0"/>
              <a:t>T2TRG/IETF (20m) – Carsten Bormann</a:t>
            </a:r>
          </a:p>
          <a:p>
            <a:pPr lvl="1"/>
            <a:r>
              <a:rPr lang="en-CA" dirty="0"/>
              <a:t>ECHONET (20m) – </a:t>
            </a:r>
            <a:r>
              <a:rPr lang="en-CA" dirty="0" err="1"/>
              <a:t>Tetsushi</a:t>
            </a:r>
            <a:r>
              <a:rPr lang="en-CA" dirty="0"/>
              <a:t> Matsuda</a:t>
            </a:r>
          </a:p>
          <a:p>
            <a:pPr lvl="1"/>
            <a:r>
              <a:rPr lang="en-CA" dirty="0"/>
              <a:t>ITU-T Q2/20 &amp; Q4/20 (20m) – </a:t>
            </a:r>
            <a:r>
              <a:rPr lang="en-CA" dirty="0" err="1"/>
              <a:t>Gyu</a:t>
            </a:r>
            <a:r>
              <a:rPr lang="en-CA" dirty="0"/>
              <a:t> </a:t>
            </a:r>
            <a:r>
              <a:rPr lang="en-CA" dirty="0" err="1"/>
              <a:t>Myoung</a:t>
            </a:r>
            <a:r>
              <a:rPr lang="en-CA" dirty="0"/>
              <a:t> Lee/Marco </a:t>
            </a:r>
            <a:r>
              <a:rPr lang="en-CA" dirty="0" err="1"/>
              <a:t>Carugi</a:t>
            </a:r>
            <a:endParaRPr lang="en-CA" dirty="0"/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Session II (40m)</a:t>
            </a:r>
          </a:p>
          <a:p>
            <a:pPr lvl="1"/>
            <a:r>
              <a:rPr lang="en-CA" dirty="0"/>
              <a:t>Eclipse Ditto (20m) - Thomas </a:t>
            </a:r>
            <a:r>
              <a:rPr lang="en-CA" dirty="0" err="1"/>
              <a:t>Jäckle</a:t>
            </a:r>
            <a:endParaRPr lang="en-CA" dirty="0"/>
          </a:p>
          <a:p>
            <a:pPr lvl="1"/>
            <a:r>
              <a:rPr lang="en-CA" dirty="0"/>
              <a:t>ISO TC184/SC4 (incl. JWG24, IEC SC3D, WG12, WG23, OTD, IEC CDD, etc.) (20m) – Hiroshi Murayama/Yoshiaki </a:t>
            </a:r>
            <a:r>
              <a:rPr lang="en-CA" dirty="0" err="1"/>
              <a:t>Sonoda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373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June 28 (1h55m)  Open Day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33</cp:revision>
  <dcterms:created xsi:type="dcterms:W3CDTF">2021-03-09T15:46:26Z</dcterms:created>
  <dcterms:modified xsi:type="dcterms:W3CDTF">2021-06-28T14:15:56Z</dcterms:modified>
</cp:coreProperties>
</file>