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86" r:id="rId3"/>
    <p:sldId id="387" r:id="rId4"/>
    <p:sldId id="419" r:id="rId5"/>
    <p:sldId id="42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5588"/>
  </p:normalViewPr>
  <p:slideViewPr>
    <p:cSldViewPr snapToGrid="0" snapToObjects="1">
      <p:cViewPr varScale="1">
        <p:scale>
          <a:sx n="224" d="100"/>
          <a:sy n="224" d="100"/>
        </p:scale>
        <p:origin x="12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8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WoT</a:t>
            </a:r>
            <a:r>
              <a:rPr lang="en-US" dirty="0"/>
              <a:t> Architecture and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29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01-D013-5443-A812-4B351B12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5D01-EE84-5E4F-B5AD-FB79DE49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1D9-3341-2342-BAAB-D8B37A5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9ECA-C3F4-754F-A192-112B40D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D162-DB9F-4E4A-AB40-6C030E4C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E858-232C-3046-8A18-8662554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5E50-C511-584B-886E-4AD7AD8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New chapters</a:t>
            </a:r>
          </a:p>
          <a:p>
            <a:r>
              <a:rPr lang="en-GB" dirty="0"/>
              <a:t>Profiles</a:t>
            </a:r>
          </a:p>
          <a:p>
            <a:r>
              <a:rPr lang="en-GB" dirty="0"/>
              <a:t>Discovery </a:t>
            </a:r>
          </a:p>
          <a:p>
            <a:pPr marL="0" indent="0">
              <a:buNone/>
            </a:pPr>
            <a:r>
              <a:rPr lang="en-GB" dirty="0"/>
              <a:t>Updates for existing chapters</a:t>
            </a:r>
          </a:p>
          <a:p>
            <a:r>
              <a:rPr lang="en-GB" dirty="0"/>
              <a:t>TD</a:t>
            </a:r>
          </a:p>
          <a:p>
            <a:r>
              <a:rPr lang="en-GB" dirty="0"/>
              <a:t>Scripting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Implementations – Implementation report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BD5C-0537-0A4A-AB7A-9B14AAD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91FAE-5CDD-FB4A-B6A7-ED3533B4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0602F3-88C2-7B4F-B90B-3C04F124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01-D013-5443-A812-4B351B12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5D01-EE84-5E4F-B5AD-FB79DE49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1D9-3341-2342-BAAB-D8B37A50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9ECA-C3F4-754F-A192-112B40D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D162-DB9F-4E4A-AB40-6C030E4C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E858-232C-3046-8A18-8662554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5E50-C511-584B-886E-4AD7AD84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use cases</a:t>
            </a:r>
          </a:p>
          <a:p>
            <a:pPr lvl="1"/>
            <a:r>
              <a:rPr lang="en-GB" dirty="0"/>
              <a:t>Cultural Spaces (Museums) </a:t>
            </a:r>
          </a:p>
          <a:p>
            <a:pPr lvl="1"/>
            <a:r>
              <a:rPr lang="en-GB" dirty="0"/>
              <a:t>Portable Building Apps</a:t>
            </a:r>
          </a:p>
          <a:p>
            <a:pPr lvl="1"/>
            <a:r>
              <a:rPr lang="en-GB" dirty="0"/>
              <a:t>Digital Twin</a:t>
            </a:r>
          </a:p>
          <a:p>
            <a:endParaRPr lang="en-GB" dirty="0"/>
          </a:p>
          <a:p>
            <a:r>
              <a:rPr lang="en-GB" dirty="0"/>
              <a:t>Liaison chapter</a:t>
            </a:r>
          </a:p>
          <a:p>
            <a:pPr lvl="1"/>
            <a:r>
              <a:rPr lang="en-GB" dirty="0"/>
              <a:t>OPC-UA</a:t>
            </a:r>
          </a:p>
          <a:p>
            <a:pPr lvl="1"/>
            <a:r>
              <a:rPr lang="en-GB" dirty="0"/>
              <a:t>ITU-T</a:t>
            </a:r>
          </a:p>
          <a:p>
            <a:pPr lvl="1"/>
            <a:r>
              <a:rPr lang="en-GB" dirty="0"/>
              <a:t>Others?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BD5C-0537-0A4A-AB7A-9B14AAD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91FAE-5CDD-FB4A-B6A7-ED3533B4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0602F3-88C2-7B4F-B90B-3C04F124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</a:t>
            </a:r>
            <a:endParaRPr lang="de-DE" dirty="0"/>
          </a:p>
          <a:p>
            <a:pPr lvl="1">
              <a:buClr>
                <a:schemeClr val="dk1"/>
              </a:buClr>
              <a:buSzPts val="2400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https://www.w3.org/WoT/activities/tf-architecture/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</a:t>
            </a:r>
            <a:r>
              <a:rPr lang="de-DE" u="sng" dirty="0" err="1">
                <a:solidFill>
                  <a:schemeClr val="hlink"/>
                </a:solidFill>
                <a:hlinkClick r:id="rId3"/>
              </a:rPr>
              <a:t>wot-</a:t>
            </a:r>
            <a:r>
              <a:rPr lang="de-DE" u="sng" dirty="0" err="1">
                <a:solidFill>
                  <a:schemeClr val="hlink"/>
                </a:solidFill>
              </a:rPr>
              <a:t>usecases</a:t>
            </a:r>
            <a:r>
              <a:rPr lang="de-DE" u="sng" dirty="0">
                <a:solidFill>
                  <a:schemeClr val="hlink"/>
                </a:solidFill>
              </a:rPr>
              <a:t>/</a:t>
            </a: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3659</TotalTime>
  <Words>139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Architecture and Use Cases</vt:lpstr>
      <vt:lpstr>Architecture</vt:lpstr>
      <vt:lpstr>Agenda</vt:lpstr>
      <vt:lpstr>Use Cases</vt:lpstr>
      <vt:lpstr>Agenda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78</cp:revision>
  <cp:lastPrinted>2021-06-22T14:11:21Z</cp:lastPrinted>
  <dcterms:created xsi:type="dcterms:W3CDTF">2021-03-09T15:46:26Z</dcterms:created>
  <dcterms:modified xsi:type="dcterms:W3CDTF">2021-06-29T14:05:24Z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