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29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Profile cont'd</a:t>
            </a:r>
          </a:p>
          <a:p>
            <a:pPr lvl="1"/>
            <a:r>
              <a:rPr lang="en-CA" dirty="0"/>
              <a:t>Discovery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b="1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WG/IG: Tuesday June 29 (1h55m)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Architecture and Use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515600" cy="4606071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Architecture (50m) - </a:t>
            </a:r>
            <a:r>
              <a:rPr lang="en-CA" b="1" dirty="0" err="1"/>
              <a:t>Lagally</a:t>
            </a:r>
            <a:endParaRPr lang="en-CA" b="1" dirty="0"/>
          </a:p>
          <a:p>
            <a:pPr lvl="1"/>
            <a:r>
              <a:rPr lang="en-CA" dirty="0"/>
              <a:t>New chapters</a:t>
            </a:r>
          </a:p>
          <a:p>
            <a:pPr lvl="1"/>
            <a:r>
              <a:rPr lang="en-CA" dirty="0"/>
              <a:t>Updates for existing chapters</a:t>
            </a:r>
          </a:p>
          <a:p>
            <a:r>
              <a:rPr lang="en-CA" b="1" dirty="0"/>
              <a:t>Break (5m)</a:t>
            </a:r>
          </a:p>
          <a:p>
            <a:r>
              <a:rPr lang="en-CA" b="1" dirty="0"/>
              <a:t>Use Cases (50m) - </a:t>
            </a:r>
            <a:r>
              <a:rPr lang="en-CA" b="1" dirty="0" err="1"/>
              <a:t>Lagally</a:t>
            </a:r>
            <a:endParaRPr lang="en-CA" b="1" dirty="0"/>
          </a:p>
          <a:p>
            <a:pPr lvl="1"/>
            <a:r>
              <a:rPr lang="en-CA" dirty="0"/>
              <a:t>New use cases</a:t>
            </a:r>
          </a:p>
          <a:p>
            <a:pPr lvl="1"/>
            <a:r>
              <a:rPr lang="en-CA" dirty="0"/>
              <a:t>Liaison chapter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2021-06-29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</TotalTime>
  <Words>321</Words>
  <Application>Microsoft Macintosh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WoT Virtual F2F Opening</vt:lpstr>
      <vt:lpstr>Agenda</vt:lpstr>
      <vt:lpstr>WG/IG: Tuesday June 29 (1h55m)  Architecture and Use Cases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36</cp:revision>
  <dcterms:created xsi:type="dcterms:W3CDTF">2021-03-09T15:46:26Z</dcterms:created>
  <dcterms:modified xsi:type="dcterms:W3CDTF">2021-06-29T11:42:49Z</dcterms:modified>
</cp:coreProperties>
</file>