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8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2021-06-30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2021-06-30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2021-06-30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2021-06-30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2021-06-30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2021-06-30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2021-06-30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2021-06-30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2021-06-30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2021-06-30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2021-06-30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06-online-f2f" TargetMode="External"/><Relationship Id="rId2" Type="http://schemas.openxmlformats.org/officeDocument/2006/relationships/hyperlink" Target="https://www.w3.org/WoT/IG/wiki/F2F_meeting,_June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30 June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/>
              <a:t>WG: Monday June 21 (1h55m) </a:t>
            </a:r>
          </a:p>
          <a:p>
            <a:pPr lvl="1"/>
            <a:r>
              <a:rPr lang="en-CA" dirty="0"/>
              <a:t>Testing</a:t>
            </a:r>
          </a:p>
          <a:p>
            <a:pPr lvl="1"/>
            <a:r>
              <a:rPr lang="en-CA" dirty="0"/>
              <a:t>Re-Chartering</a:t>
            </a:r>
          </a:p>
          <a:p>
            <a:r>
              <a:rPr lang="en-CA" dirty="0"/>
              <a:t>WG: Tuesday June 22 (1h55m)</a:t>
            </a:r>
          </a:p>
          <a:p>
            <a:pPr lvl="1"/>
            <a:r>
              <a:rPr lang="en-CA" dirty="0"/>
              <a:t>Profile</a:t>
            </a:r>
          </a:p>
          <a:p>
            <a:r>
              <a:rPr lang="en-CA" dirty="0"/>
              <a:t>WG: Thursday June 23 (2h55m)</a:t>
            </a:r>
          </a:p>
          <a:p>
            <a:pPr lvl="1"/>
            <a:r>
              <a:rPr lang="en-CA" dirty="0"/>
              <a:t>Profile cont'd</a:t>
            </a:r>
          </a:p>
          <a:p>
            <a:pPr lvl="1"/>
            <a:r>
              <a:rPr lang="en-CA" dirty="0"/>
              <a:t>Discovery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2021-06-30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184741" y="1298221"/>
            <a:ext cx="5438171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IG: Monday June 28 (1h55m)</a:t>
            </a:r>
          </a:p>
          <a:p>
            <a:pPr lvl="1"/>
            <a:r>
              <a:rPr lang="en-CA" dirty="0"/>
              <a:t>Open Day</a:t>
            </a:r>
          </a:p>
          <a:p>
            <a:r>
              <a:rPr lang="en-CA" dirty="0"/>
              <a:t>WG/IG: Tuesday June 29 (1h55m)</a:t>
            </a:r>
          </a:p>
          <a:p>
            <a:pPr lvl="1"/>
            <a:r>
              <a:rPr lang="en-CA" dirty="0"/>
              <a:t>Architecture</a:t>
            </a:r>
          </a:p>
          <a:p>
            <a:pPr lvl="1"/>
            <a:r>
              <a:rPr lang="en-CA" dirty="0"/>
              <a:t>Use Cases</a:t>
            </a:r>
          </a:p>
          <a:p>
            <a:r>
              <a:rPr lang="en-CA" b="1" dirty="0"/>
              <a:t>WG: Wednesday June 30 (2h55m)</a:t>
            </a:r>
          </a:p>
          <a:p>
            <a:pPr lvl="1"/>
            <a:r>
              <a:rPr lang="en-CA" dirty="0"/>
              <a:t>Thing Description</a:t>
            </a:r>
          </a:p>
          <a:p>
            <a:pPr lvl="1"/>
            <a:r>
              <a:rPr lang="en-CA" dirty="0"/>
              <a:t>Security</a:t>
            </a:r>
          </a:p>
          <a:p>
            <a:pPr lvl="1"/>
            <a:r>
              <a:rPr lang="en-CA" dirty="0"/>
              <a:t>Marketing</a:t>
            </a:r>
          </a:p>
          <a:p>
            <a:r>
              <a:rPr lang="en-CA" dirty="0">
                <a:solidFill>
                  <a:schemeClr val="accent3"/>
                </a:solidFill>
              </a:rPr>
              <a:t>WG/IG: Friday July 2 (2h55m)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WG: Wednesday June 30 (2h55m)</a:t>
            </a:r>
            <a:br>
              <a:rPr lang="en-CA" dirty="0"/>
            </a:br>
            <a:r>
              <a:rPr lang="en-CA" dirty="0"/>
              <a:t>Thing Description, Security, and Marketing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615"/>
            <a:ext cx="10515600" cy="4594348"/>
          </a:xfrm>
        </p:spPr>
        <p:txBody>
          <a:bodyPr/>
          <a:lstStyle/>
          <a:p>
            <a:r>
              <a:rPr lang="en-CA" b="1" dirty="0"/>
              <a:t>Opening session: Welcome (Sebastian/McCool; 5m)</a:t>
            </a:r>
          </a:p>
          <a:p>
            <a:r>
              <a:rPr lang="en-CA" b="1" dirty="0"/>
              <a:t>Thing Description (80m) – Sebastian</a:t>
            </a:r>
          </a:p>
          <a:p>
            <a:pPr lvl="1"/>
            <a:r>
              <a:rPr lang="en-CA" dirty="0"/>
              <a:t>RDF Round-tripping (30m) - Victor</a:t>
            </a:r>
          </a:p>
          <a:p>
            <a:pPr lvl="1"/>
            <a:r>
              <a:rPr lang="en-CA" dirty="0"/>
              <a:t>Thing Model (40m) - Sebastian</a:t>
            </a:r>
          </a:p>
          <a:p>
            <a:pPr lvl="1"/>
            <a:r>
              <a:rPr lang="en-CA" dirty="0"/>
              <a:t>Validation (including extensions) (10m) - McCool</a:t>
            </a:r>
          </a:p>
          <a:p>
            <a:r>
              <a:rPr lang="en-CA" b="1" dirty="0"/>
              <a:t>Action models (20m) - </a:t>
            </a:r>
            <a:r>
              <a:rPr lang="en-CA" b="1" dirty="0" err="1"/>
              <a:t>Lagally</a:t>
            </a:r>
            <a:endParaRPr lang="en-CA" b="1" dirty="0"/>
          </a:p>
          <a:p>
            <a:r>
              <a:rPr lang="en-CA" b="1" dirty="0"/>
              <a:t>Break (5m)</a:t>
            </a:r>
          </a:p>
          <a:p>
            <a:r>
              <a:rPr lang="en-CA" b="1" dirty="0"/>
              <a:t>Security (20m) – McCool</a:t>
            </a:r>
          </a:p>
          <a:p>
            <a:r>
              <a:rPr lang="en-CA" b="1" dirty="0"/>
              <a:t>Marketing (30m) - Sebastian</a:t>
            </a:r>
          </a:p>
          <a:p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WG: Wednesday June 30 (2h55m)</a:t>
            </a:r>
            <a:br>
              <a:rPr lang="en-CA" dirty="0"/>
            </a:br>
            <a:r>
              <a:rPr lang="en-CA" dirty="0"/>
              <a:t>Thing Description, Security, and Marketing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615"/>
            <a:ext cx="10515600" cy="4594348"/>
          </a:xfrm>
        </p:spPr>
        <p:txBody>
          <a:bodyPr/>
          <a:lstStyle/>
          <a:p>
            <a:r>
              <a:rPr lang="en-CA" b="1" dirty="0">
                <a:solidFill>
                  <a:schemeClr val="accent3"/>
                </a:solidFill>
              </a:rPr>
              <a:t>Opening session: Welcome (Sebastian/McCool; 5m)</a:t>
            </a:r>
          </a:p>
          <a:p>
            <a:r>
              <a:rPr lang="en-CA" b="1" dirty="0">
                <a:solidFill>
                  <a:schemeClr val="accent3"/>
                </a:solidFill>
              </a:rPr>
              <a:t>Thing Description (80m) – Sebastian</a:t>
            </a:r>
          </a:p>
          <a:p>
            <a:r>
              <a:rPr lang="en-CA" b="1" dirty="0">
                <a:solidFill>
                  <a:schemeClr val="accent3"/>
                </a:solidFill>
              </a:rPr>
              <a:t>Action models (20m) - </a:t>
            </a:r>
            <a:r>
              <a:rPr lang="en-CA" b="1" dirty="0" err="1">
                <a:solidFill>
                  <a:schemeClr val="accent3"/>
                </a:solidFill>
              </a:rPr>
              <a:t>Lagally</a:t>
            </a:r>
            <a:endParaRPr lang="en-CA" b="1" dirty="0">
              <a:solidFill>
                <a:schemeClr val="accent3"/>
              </a:solidFill>
            </a:endParaRPr>
          </a:p>
          <a:p>
            <a:r>
              <a:rPr lang="en-CA" b="1" dirty="0">
                <a:solidFill>
                  <a:schemeClr val="accent3"/>
                </a:solidFill>
              </a:rPr>
              <a:t>Break (5m)</a:t>
            </a:r>
          </a:p>
          <a:p>
            <a:r>
              <a:rPr lang="en-CA" b="1" dirty="0"/>
              <a:t>Security (20m) – McCool</a:t>
            </a:r>
          </a:p>
          <a:p>
            <a:pPr lvl="1"/>
            <a:r>
              <a:rPr lang="en-CA" dirty="0"/>
              <a:t>Canonicalization, signing, new localizers (body, </a:t>
            </a:r>
            <a:r>
              <a:rPr lang="en-CA" dirty="0" err="1"/>
              <a:t>uri</a:t>
            </a:r>
            <a:r>
              <a:rPr lang="en-CA" dirty="0"/>
              <a:t>)</a:t>
            </a:r>
          </a:p>
          <a:p>
            <a:r>
              <a:rPr lang="en-CA" b="1" dirty="0"/>
              <a:t>Marketing (30m) – Sebastian</a:t>
            </a:r>
          </a:p>
          <a:p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5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WG: Wednesday June 30 (2h55m)</a:t>
            </a:r>
            <a:br>
              <a:rPr lang="en-CA" dirty="0"/>
            </a:br>
            <a:r>
              <a:rPr lang="en-CA" dirty="0"/>
              <a:t>Thing Description, Security, and Marketing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615"/>
            <a:ext cx="10515600" cy="4594348"/>
          </a:xfrm>
        </p:spPr>
        <p:txBody>
          <a:bodyPr/>
          <a:lstStyle/>
          <a:p>
            <a:r>
              <a:rPr lang="en-CA" b="1" dirty="0">
                <a:solidFill>
                  <a:schemeClr val="accent3"/>
                </a:solidFill>
              </a:rPr>
              <a:t>Opening session: Welcome (Sebastian/McCool; 5m)</a:t>
            </a:r>
          </a:p>
          <a:p>
            <a:r>
              <a:rPr lang="en-CA" b="1" dirty="0">
                <a:solidFill>
                  <a:schemeClr val="accent3"/>
                </a:solidFill>
              </a:rPr>
              <a:t>Thing Description (80m) – Sebastian</a:t>
            </a:r>
          </a:p>
          <a:p>
            <a:r>
              <a:rPr lang="en-CA" b="1" dirty="0">
                <a:solidFill>
                  <a:schemeClr val="accent3"/>
                </a:solidFill>
              </a:rPr>
              <a:t>Action models (20m) - </a:t>
            </a:r>
            <a:r>
              <a:rPr lang="en-CA" b="1" dirty="0" err="1">
                <a:solidFill>
                  <a:schemeClr val="accent3"/>
                </a:solidFill>
              </a:rPr>
              <a:t>Lagally</a:t>
            </a:r>
            <a:endParaRPr lang="en-CA" b="1" dirty="0">
              <a:solidFill>
                <a:schemeClr val="accent3"/>
              </a:solidFill>
            </a:endParaRPr>
          </a:p>
          <a:p>
            <a:r>
              <a:rPr lang="en-CA" b="1" dirty="0">
                <a:solidFill>
                  <a:schemeClr val="accent3"/>
                </a:solidFill>
              </a:rPr>
              <a:t>Break (5m)</a:t>
            </a:r>
          </a:p>
          <a:p>
            <a:r>
              <a:rPr lang="en-CA" b="1" dirty="0">
                <a:solidFill>
                  <a:schemeClr val="accent3"/>
                </a:solidFill>
              </a:rPr>
              <a:t>Security (20m) – McCool</a:t>
            </a:r>
          </a:p>
          <a:p>
            <a:r>
              <a:rPr lang="en-CA" b="1" dirty="0"/>
              <a:t>Marketing (30m) – Sebastian</a:t>
            </a:r>
          </a:p>
          <a:p>
            <a:pPr lvl="1"/>
            <a:r>
              <a:rPr lang="en-CA" dirty="0"/>
              <a:t>Web Page Updates (10m) – Sebastian/Daniel</a:t>
            </a:r>
          </a:p>
          <a:p>
            <a:pPr lvl="1"/>
            <a:r>
              <a:rPr lang="en-CA" dirty="0"/>
              <a:t>Tutorials (10m) – Sebastian/McCool</a:t>
            </a:r>
          </a:p>
          <a:p>
            <a:pPr lvl="1"/>
            <a:r>
              <a:rPr lang="en-CA" dirty="0"/>
              <a:t>Smart Cities Workshop (10m) - </a:t>
            </a:r>
            <a:r>
              <a:rPr lang="en-CA" dirty="0" err="1"/>
              <a:t>Kaz</a:t>
            </a:r>
            <a:endParaRPr lang="en-CA" dirty="0"/>
          </a:p>
          <a:p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WG: Wednesday June 30 (2h55m)</a:t>
            </a:r>
            <a:br>
              <a:rPr lang="en-CA" dirty="0"/>
            </a:br>
            <a:r>
              <a:rPr lang="en-CA" dirty="0"/>
              <a:t>Thing Description, Security, and Marketing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615"/>
            <a:ext cx="10515600" cy="4594348"/>
          </a:xfrm>
        </p:spPr>
        <p:txBody>
          <a:bodyPr/>
          <a:lstStyle/>
          <a:p>
            <a:r>
              <a:rPr lang="en-CA" b="1" dirty="0">
                <a:solidFill>
                  <a:schemeClr val="accent3"/>
                </a:solidFill>
              </a:rPr>
              <a:t>Opening session: Welcome (Sebastian/McCool; 5m)</a:t>
            </a:r>
          </a:p>
          <a:p>
            <a:r>
              <a:rPr lang="en-CA" b="1" dirty="0">
                <a:solidFill>
                  <a:schemeClr val="accent3"/>
                </a:solidFill>
              </a:rPr>
              <a:t>Thing Description (80m) – Sebastian</a:t>
            </a:r>
          </a:p>
          <a:p>
            <a:r>
              <a:rPr lang="en-CA" b="1" dirty="0">
                <a:solidFill>
                  <a:schemeClr val="accent3"/>
                </a:solidFill>
              </a:rPr>
              <a:t>Action models (20m) - </a:t>
            </a:r>
            <a:r>
              <a:rPr lang="en-CA" b="1" dirty="0" err="1">
                <a:solidFill>
                  <a:schemeClr val="accent3"/>
                </a:solidFill>
              </a:rPr>
              <a:t>Lagally</a:t>
            </a:r>
            <a:endParaRPr lang="en-CA" b="1" dirty="0">
              <a:solidFill>
                <a:schemeClr val="accent3"/>
              </a:solidFill>
            </a:endParaRPr>
          </a:p>
          <a:p>
            <a:r>
              <a:rPr lang="en-CA" b="1" dirty="0">
                <a:solidFill>
                  <a:schemeClr val="accent3"/>
                </a:solidFill>
              </a:rPr>
              <a:t>Break (5m)</a:t>
            </a:r>
          </a:p>
          <a:p>
            <a:r>
              <a:rPr lang="en-CA" b="1" dirty="0">
                <a:solidFill>
                  <a:schemeClr val="accent3"/>
                </a:solidFill>
              </a:rPr>
              <a:t>Security (20m) – McCool</a:t>
            </a:r>
          </a:p>
          <a:p>
            <a:r>
              <a:rPr lang="en-CA" b="1" dirty="0">
                <a:solidFill>
                  <a:schemeClr val="accent3"/>
                </a:solidFill>
              </a:rPr>
              <a:t>Marketing (30m) – Sebastian</a:t>
            </a:r>
          </a:p>
          <a:p>
            <a:r>
              <a:rPr lang="en-CA" b="1" dirty="0" err="1"/>
              <a:t>Wrapup</a:t>
            </a:r>
            <a:r>
              <a:rPr lang="en-CA" b="1" dirty="0"/>
              <a:t>/Administration (Sebastian/McCool; 5m)</a:t>
            </a:r>
          </a:p>
          <a:p>
            <a:pPr lvl="1"/>
            <a:r>
              <a:rPr lang="en-CA" dirty="0"/>
              <a:t>Charter extension – IG and WG</a:t>
            </a:r>
          </a:p>
          <a:p>
            <a:pPr lvl="1"/>
            <a:r>
              <a:rPr lang="en-CA" dirty="0"/>
              <a:t>Friday 2 June meeting?</a:t>
            </a:r>
          </a:p>
          <a:p>
            <a:pPr lvl="1"/>
            <a:r>
              <a:rPr lang="en-CA" dirty="0"/>
              <a:t>Meetings next week?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6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https://www.w3.org/WoT/IG/wiki/F2F_meeting,_June_2021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https://github.com/w3c/wot/tree/main/PRESENTATIONS/2021-06-online-f2f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2021-06-30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1352</TotalTime>
  <Words>633</Words>
  <Application>Microsoft Macintosh PowerPoint</Application>
  <PresentationFormat>Widescreen</PresentationFormat>
  <Paragraphs>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WoT Virtual F2F Opening</vt:lpstr>
      <vt:lpstr>Agenda</vt:lpstr>
      <vt:lpstr>WG: Wednesday June 30 (2h55m) Thing Description, Security, and Marketing</vt:lpstr>
      <vt:lpstr>WG: Wednesday June 30 (2h55m) Thing Description, Security, and Marketing</vt:lpstr>
      <vt:lpstr>WG: Wednesday June 30 (2h55m) Thing Description, Security, and Marketing</vt:lpstr>
      <vt:lpstr>WG: Wednesday June 30 (2h55m) Thing Description, Security, and Marketing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48</cp:revision>
  <dcterms:created xsi:type="dcterms:W3CDTF">2021-03-09T15:46:26Z</dcterms:created>
  <dcterms:modified xsi:type="dcterms:W3CDTF">2021-06-30T15:40:44Z</dcterms:modified>
</cp:coreProperties>
</file>