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2021-10-05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labels/Propose%20Closing" TargetMode="External"/><Relationship Id="rId2" Type="http://schemas.openxmlformats.org/officeDocument/2006/relationships/hyperlink" Target="https://github.com/w3c/wot-discovery/labels/2021-10%20F2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labels/Discuss" TargetMode="External"/><Relationship Id="rId2" Type="http://schemas.openxmlformats.org/officeDocument/2006/relationships/hyperlink" Target="https://github.com/w3c/wot-discovery/labels/2021-10%20F2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labels/Stretch%20goal" TargetMode="External"/><Relationship Id="rId2" Type="http://schemas.openxmlformats.org/officeDocument/2006/relationships/hyperlink" Target="https://github.com/w3c/wot-discovery/labels/2021-10%20F2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labels/Propose%20Closing" TargetMode="External"/><Relationship Id="rId2" Type="http://schemas.openxmlformats.org/officeDocument/2006/relationships/hyperlink" Target="https://github.com/w3c/wot-discovery/labels/2021-10%20F2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discovery/blob/main/implementations/READM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5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489"/>
            <a:ext cx="10515600" cy="4946474"/>
          </a:xfrm>
        </p:spPr>
        <p:txBody>
          <a:bodyPr/>
          <a:lstStyle/>
          <a:p>
            <a:r>
              <a:rPr lang="en-US" dirty="0"/>
              <a:t>Discovery Editor's Draft Review</a:t>
            </a:r>
          </a:p>
          <a:p>
            <a:pPr lvl="1"/>
            <a:r>
              <a:rPr lang="en-US" dirty="0"/>
              <a:t>What's New</a:t>
            </a:r>
          </a:p>
          <a:p>
            <a:r>
              <a:rPr lang="en-US" dirty="0"/>
              <a:t>Open Issues</a:t>
            </a:r>
          </a:p>
          <a:p>
            <a:pPr lvl="1"/>
            <a:r>
              <a:rPr lang="en-US" dirty="0">
                <a:hlinkClick r:id="rId2"/>
              </a:rPr>
              <a:t>2021-10 F2F Label 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Propose Closing Label</a:t>
            </a:r>
            <a:endParaRPr lang="en-US" dirty="0"/>
          </a:p>
          <a:p>
            <a:r>
              <a:rPr lang="en-US" dirty="0"/>
              <a:t>Implementations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511"/>
            <a:ext cx="10515600" cy="486745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Editor's Draft Review</a:t>
            </a:r>
          </a:p>
          <a:p>
            <a:r>
              <a:rPr lang="en-US" dirty="0"/>
              <a:t>Many minor editorial changes</a:t>
            </a:r>
          </a:p>
          <a:p>
            <a:r>
              <a:rPr lang="en-US" dirty="0"/>
              <a:t>Updates to TD for TDD</a:t>
            </a:r>
          </a:p>
          <a:p>
            <a:r>
              <a:rPr lang="en-US" dirty="0"/>
              <a:t>Resolutions to</a:t>
            </a:r>
          </a:p>
          <a:p>
            <a:pPr lvl="1"/>
            <a:r>
              <a:rPr lang="en-US" dirty="0"/>
              <a:t>Anonymous ids</a:t>
            </a:r>
            <a:r>
              <a:rPr lang="ja-JP" altLang="en-US"/>
              <a:t> </a:t>
            </a:r>
            <a:r>
              <a:rPr lang="en-US" altLang="ja-JP" dirty="0"/>
              <a:t>(although, see issues, Thing vs TD id)</a:t>
            </a:r>
            <a:endParaRPr lang="en-US" dirty="0"/>
          </a:p>
          <a:p>
            <a:pPr lvl="1"/>
            <a:r>
              <a:rPr lang="en-US" dirty="0"/>
              <a:t>Enriched TDs (embedded metadata)</a:t>
            </a:r>
          </a:p>
          <a:p>
            <a:pPr lvl="1"/>
            <a:r>
              <a:rPr lang="en-US" dirty="0"/>
              <a:t>Pagination</a:t>
            </a:r>
          </a:p>
          <a:p>
            <a:pPr lvl="1"/>
            <a:r>
              <a:rPr lang="en-US" dirty="0"/>
              <a:t>Event API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712"/>
            <a:ext cx="10515600" cy="51722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"2021-10 F2F" Label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"Discuss" Label</a:t>
            </a:r>
            <a:endParaRPr lang="en-US" dirty="0"/>
          </a:p>
          <a:p>
            <a:r>
              <a:rPr lang="en-US" dirty="0"/>
              <a:t>Issue 224: Missing @type in TDs</a:t>
            </a:r>
          </a:p>
          <a:p>
            <a:r>
              <a:rPr lang="en-US" dirty="0"/>
              <a:t>Issue 209: TD Framing</a:t>
            </a:r>
          </a:p>
          <a:p>
            <a:r>
              <a:rPr lang="en-US" dirty="0"/>
              <a:t>Issue 208: Read-only Directories</a:t>
            </a:r>
          </a:p>
          <a:p>
            <a:r>
              <a:rPr lang="en-US" dirty="0"/>
              <a:t>Issue 190: Is "id" for Thing or TD?</a:t>
            </a:r>
          </a:p>
          <a:p>
            <a:r>
              <a:rPr lang="en-US" dirty="0"/>
              <a:t>Issue 156: </a:t>
            </a:r>
            <a:r>
              <a:rPr lang="en-US" dirty="0" err="1"/>
              <a:t>JSONPath</a:t>
            </a:r>
            <a:r>
              <a:rPr lang="en-US" dirty="0"/>
              <a:t> and XPath </a:t>
            </a:r>
          </a:p>
          <a:p>
            <a:r>
              <a:rPr lang="en-US" dirty="0"/>
              <a:t>Issue 150: Define Problem Details error types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712"/>
            <a:ext cx="10515600" cy="51722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"2021-10 F2F" Label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"Stretch goal" Label</a:t>
            </a:r>
            <a:endParaRPr lang="en-US" dirty="0"/>
          </a:p>
          <a:p>
            <a:r>
              <a:rPr lang="en-US" dirty="0"/>
              <a:t>Issue 176: Event payload filtering</a:t>
            </a:r>
          </a:p>
          <a:p>
            <a:r>
              <a:rPr lang="en-US" dirty="0"/>
              <a:t>Issue 164: Poll Hook (pull keepalive)</a:t>
            </a:r>
          </a:p>
          <a:p>
            <a:r>
              <a:rPr lang="en-US" dirty="0"/>
              <a:t>Issue 111 and Issue 79: Geolocation query filters</a:t>
            </a:r>
          </a:p>
          <a:p>
            <a:pPr lvl="1"/>
            <a:r>
              <a:rPr lang="en-US" dirty="0"/>
              <a:t>Need more time to align with IEEE and OGC standards development</a:t>
            </a:r>
          </a:p>
          <a:p>
            <a:pPr lvl="1"/>
            <a:r>
              <a:rPr lang="en-US" dirty="0"/>
              <a:t>Need to keep specification flexible to track changes in these</a:t>
            </a:r>
          </a:p>
          <a:p>
            <a:pPr lvl="1"/>
            <a:r>
              <a:rPr lang="en-US" dirty="0"/>
              <a:t>Propose supporting geolocation using extensions for now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Closing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712"/>
            <a:ext cx="10515600" cy="51722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"2021-10 F2F" Label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"Propose Closing" Label</a:t>
            </a:r>
            <a:endParaRPr lang="en-US" dirty="0"/>
          </a:p>
          <a:p>
            <a:r>
              <a:rPr lang="en-US" dirty="0"/>
              <a:t>Issue 197: Event type values</a:t>
            </a:r>
          </a:p>
          <a:p>
            <a:r>
              <a:rPr lang="en-US" dirty="0"/>
              <a:t>Issue 178: Review comments from </a:t>
            </a:r>
            <a:r>
              <a:rPr lang="en-US" dirty="0" err="1"/>
              <a:t>Ege</a:t>
            </a:r>
            <a:r>
              <a:rPr lang="en-US" dirty="0"/>
              <a:t> </a:t>
            </a:r>
          </a:p>
          <a:p>
            <a:r>
              <a:rPr lang="en-US" dirty="0"/>
              <a:t>Issue 100: </a:t>
            </a:r>
            <a:r>
              <a:rPr lang="en-US" dirty="0" err="1"/>
              <a:t>JSONPath</a:t>
            </a:r>
            <a:r>
              <a:rPr lang="en-US" dirty="0"/>
              <a:t> requirements</a:t>
            </a:r>
          </a:p>
          <a:p>
            <a:pPr lvl="1"/>
            <a:r>
              <a:rPr lang="en-US" dirty="0"/>
              <a:t>Feedback to IETF standards effort for </a:t>
            </a:r>
            <a:r>
              <a:rPr lang="en-US" dirty="0" err="1"/>
              <a:t>JSONPath</a:t>
            </a:r>
            <a:endParaRPr lang="en-US" dirty="0"/>
          </a:p>
          <a:p>
            <a:r>
              <a:rPr lang="en-US" dirty="0"/>
              <a:t>Issue 98: Information model for directory</a:t>
            </a:r>
          </a:p>
          <a:p>
            <a:r>
              <a:rPr lang="en-US" dirty="0"/>
              <a:t>Issue 93: Using "JSON Lines" for large TDs</a:t>
            </a:r>
          </a:p>
          <a:p>
            <a:r>
              <a:rPr lang="en-US" dirty="0"/>
              <a:t>Issue 56: </a:t>
            </a:r>
            <a:r>
              <a:rPr lang="en-US" dirty="0" err="1"/>
              <a:t>JSONPath</a:t>
            </a:r>
            <a:r>
              <a:rPr lang="en-US" dirty="0"/>
              <a:t> community outreach</a:t>
            </a:r>
          </a:p>
          <a:p>
            <a:r>
              <a:rPr lang="en-US" dirty="0"/>
              <a:t>Issue 48: How to avoid duplicates in a directory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4495-3EFE-1241-88E2-3563BE48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118C-76C4-D34B-B76C-54D65E89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178"/>
            <a:ext cx="10515600" cy="5036785"/>
          </a:xfrm>
        </p:spPr>
        <p:txBody>
          <a:bodyPr/>
          <a:lstStyle/>
          <a:p>
            <a:r>
              <a:rPr lang="en-US" dirty="0"/>
              <a:t>Elements that Need Testing</a:t>
            </a:r>
          </a:p>
          <a:p>
            <a:pPr lvl="1"/>
            <a:r>
              <a:rPr lang="en-US" dirty="0"/>
              <a:t>Introductions: DNS-SD, DID, </a:t>
            </a:r>
            <a:r>
              <a:rPr lang="en-US" dirty="0" err="1"/>
              <a:t>CoRE</a:t>
            </a:r>
            <a:r>
              <a:rPr lang="en-US" dirty="0"/>
              <a:t> RD</a:t>
            </a:r>
          </a:p>
          <a:p>
            <a:pPr lvl="1"/>
            <a:r>
              <a:rPr lang="en-US" dirty="0"/>
              <a:t>Explorations</a:t>
            </a:r>
          </a:p>
          <a:p>
            <a:pPr lvl="2"/>
            <a:r>
              <a:rPr lang="en-US" dirty="0"/>
              <a:t>Self-Description</a:t>
            </a:r>
          </a:p>
          <a:p>
            <a:pPr lvl="2"/>
            <a:r>
              <a:rPr lang="en-US" dirty="0"/>
              <a:t>Directory Service</a:t>
            </a:r>
          </a:p>
          <a:p>
            <a:r>
              <a:rPr lang="en-US" dirty="0"/>
              <a:t>Directory Service</a:t>
            </a:r>
          </a:p>
          <a:p>
            <a:pPr lvl="1"/>
            <a:r>
              <a:rPr lang="en-US" dirty="0"/>
              <a:t>Largest part of the specification</a:t>
            </a:r>
          </a:p>
          <a:p>
            <a:pPr lvl="1"/>
            <a:r>
              <a:rPr lang="en-US" dirty="0"/>
              <a:t>Three separate </a:t>
            </a:r>
            <a:r>
              <a:rPr lang="en-US" dirty="0">
                <a:hlinkClick r:id="rId2"/>
              </a:rPr>
              <a:t>implementations</a:t>
            </a:r>
            <a:r>
              <a:rPr lang="en-US" dirty="0"/>
              <a:t> in progress</a:t>
            </a:r>
          </a:p>
          <a:p>
            <a:pPr lvl="1"/>
            <a:r>
              <a:rPr lang="en-US" dirty="0"/>
              <a:t>Now have two SPARQL implementations, two </a:t>
            </a:r>
            <a:r>
              <a:rPr lang="en-US" dirty="0" err="1"/>
              <a:t>JSONPath</a:t>
            </a:r>
            <a:r>
              <a:rPr lang="en-US" dirty="0"/>
              <a:t>, one XPath</a:t>
            </a:r>
          </a:p>
          <a:p>
            <a:pPr lvl="1"/>
            <a:r>
              <a:rPr lang="en-US" dirty="0"/>
              <a:t>Need two implementations now of EVERY feature</a:t>
            </a:r>
            <a:r>
              <a:rPr lang="en-US"/>
              <a:t>, even optional ones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133AD-AB37-7F4D-BF26-CAB33FFC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FA4E0-3836-C544-8AD9-35975EA6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6C3852-E258-5E47-890E-EDEB3E78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2AE563-F12E-A147-BA3B-9A4746F4FC72}" vid="{5EB9D27B-D0CC-644E-BED3-159A281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</TotalTime>
  <Words>388</Words>
  <Application>Microsoft Macintosh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Discovery</vt:lpstr>
      <vt:lpstr>Outline</vt:lpstr>
      <vt:lpstr>What's New</vt:lpstr>
      <vt:lpstr>Open Issues</vt:lpstr>
      <vt:lpstr>Stretch Goal Issues</vt:lpstr>
      <vt:lpstr>Propose Closing Issues</vt:lpstr>
      <vt:lpstr>Implementation and Testing Gaps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30</cp:revision>
  <dcterms:created xsi:type="dcterms:W3CDTF">2021-06-21T11:37:30Z</dcterms:created>
  <dcterms:modified xsi:type="dcterms:W3CDTF">2021-10-05T14:57:46Z</dcterms:modified>
</cp:coreProperties>
</file>