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6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2021-10-05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5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b="1" dirty="0"/>
              <a:t>WG: Tuesday Oct 5 (2h55m) </a:t>
            </a:r>
          </a:p>
          <a:p>
            <a:pPr lvl="1"/>
            <a:r>
              <a:rPr lang="en-CA" dirty="0"/>
              <a:t>Discovery</a:t>
            </a:r>
          </a:p>
          <a:p>
            <a:r>
              <a:rPr lang="en-CA" dirty="0"/>
              <a:t>WG: Thursday Oct 7 (2h55m)</a:t>
            </a:r>
          </a:p>
          <a:p>
            <a:pPr lvl="1"/>
            <a:r>
              <a:rPr lang="en-CA" dirty="0"/>
              <a:t>Thing Descriptions</a:t>
            </a:r>
          </a:p>
          <a:p>
            <a:r>
              <a:rPr lang="en-CA" dirty="0"/>
              <a:t>WG/IG: Monday Oct 11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Oct 12 (55m)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Wednesday Oct 14 (2h55m)</a:t>
            </a:r>
          </a:p>
          <a:p>
            <a:pPr lvl="1"/>
            <a:r>
              <a:rPr lang="en-CA" dirty="0"/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Tuesday Oct 26 (1h55m)</a:t>
            </a:r>
          </a:p>
          <a:p>
            <a:pPr lvl="1"/>
            <a:r>
              <a:rPr lang="en-CA" dirty="0"/>
              <a:t>Use Cases</a:t>
            </a:r>
          </a:p>
          <a:p>
            <a:pPr lvl="1"/>
            <a:r>
              <a:rPr lang="en-CA" dirty="0"/>
              <a:t>Japanese CG </a:t>
            </a:r>
          </a:p>
          <a:p>
            <a:r>
              <a:rPr lang="en-CA" dirty="0"/>
              <a:t>WG: Wednesday Oct 27 (2h55m)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/>
              <a:t>WG/IG: Thursday Oct 28 (1h55m)</a:t>
            </a:r>
          </a:p>
          <a:p>
            <a:pPr lvl="1"/>
            <a:r>
              <a:rPr lang="en-CA" dirty="0"/>
              <a:t>Liaisons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/Testing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Tuesday Oct 5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Discovery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0h05m - Opening session: Welcome (Sebastian/McCool; 10m)</a:t>
            </a:r>
          </a:p>
          <a:p>
            <a:r>
              <a:rPr lang="en-CA" b="1" dirty="0"/>
              <a:t>0h15m - Discovery (1h15m) - McCool</a:t>
            </a:r>
          </a:p>
          <a:p>
            <a:pPr lvl="1"/>
            <a:r>
              <a:rPr lang="en-CA" dirty="0"/>
              <a:t>Review current specification: 30m</a:t>
            </a:r>
          </a:p>
          <a:p>
            <a:pPr lvl="1"/>
            <a:r>
              <a:rPr lang="en-CA" dirty="0"/>
              <a:t>Review issues labelled as "Discuss": 1h</a:t>
            </a:r>
          </a:p>
          <a:p>
            <a:r>
              <a:rPr lang="en-CA" b="1" dirty="0"/>
              <a:t>1h45m - Break (15m)</a:t>
            </a:r>
          </a:p>
          <a:p>
            <a:r>
              <a:rPr lang="en-CA" b="1" dirty="0"/>
              <a:t>2h00m - Discovery (45m) - McCool</a:t>
            </a:r>
            <a:endParaRPr lang="en-CA" dirty="0"/>
          </a:p>
          <a:p>
            <a:pPr lvl="1"/>
            <a:r>
              <a:rPr lang="en-CA" dirty="0"/>
              <a:t>Review issues labelled as "Stretch goal": 15m</a:t>
            </a:r>
          </a:p>
          <a:p>
            <a:pPr lvl="1"/>
            <a:r>
              <a:rPr lang="en-CA" dirty="0"/>
              <a:t>Review issues labelled as "Propose Closing": 15m</a:t>
            </a:r>
          </a:p>
          <a:p>
            <a:pPr lvl="1"/>
            <a:r>
              <a:rPr lang="en-CA" dirty="0"/>
              <a:t>Testing and Implementation: 15m</a:t>
            </a:r>
          </a:p>
          <a:p>
            <a:r>
              <a:rPr lang="en-CA" b="1" dirty="0"/>
              <a:t>2h45m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2021-10-05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7890552" y="2671281"/>
            <a:ext cx="267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 </a:t>
            </a:r>
            <a:r>
              <a:rPr lang="en-US" sz="2800" dirty="0" err="1">
                <a:solidFill>
                  <a:srgbClr val="C00000"/>
                </a:solidFill>
              </a:rPr>
              <a:t>Ege</a:t>
            </a:r>
            <a:r>
              <a:rPr lang="en-US" sz="2800" dirty="0">
                <a:solidFill>
                  <a:srgbClr val="C00000"/>
                </a:solidFill>
              </a:rPr>
              <a:t>/Fady </a:t>
            </a: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</TotalTime>
  <Words>374</Words>
  <Application>Microsoft Macintosh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WG: Tuesday Oct 5 (2h55m)  Discovery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20</cp:revision>
  <dcterms:created xsi:type="dcterms:W3CDTF">2021-03-09T15:46:26Z</dcterms:created>
  <dcterms:modified xsi:type="dcterms:W3CDTF">2021-10-05T14:58:04Z</dcterms:modified>
</cp:coreProperties>
</file>