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4"/>
    <p:restoredTop sz="94694"/>
  </p:normalViewPr>
  <p:slideViewPr>
    <p:cSldViewPr snapToGrid="0" snapToObjects="1">
      <p:cViewPr varScale="1">
        <p:scale>
          <a:sx n="180" d="100"/>
          <a:sy n="180" d="100"/>
        </p:scale>
        <p:origin x="6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2021-10-06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10-online-f2f" TargetMode="External"/><Relationship Id="rId2" Type="http://schemas.openxmlformats.org/officeDocument/2006/relationships/hyperlink" Target="https://www.w3.org/WoT/IG/wiki/F2F_meeting,_October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Sebastian </a:t>
            </a:r>
            <a:r>
              <a:rPr lang="en-US" dirty="0" err="1"/>
              <a:t>Kaebisch</a:t>
            </a:r>
            <a:endParaRPr lang="en-US" dirty="0"/>
          </a:p>
          <a:p>
            <a:r>
              <a:rPr lang="en-US" dirty="0"/>
              <a:t>7 October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b="1" dirty="0">
                <a:solidFill>
                  <a:schemeClr val="bg2">
                    <a:lumMod val="90000"/>
                  </a:schemeClr>
                </a:solidFill>
              </a:rPr>
              <a:t>WG: Tuesday Oct 5 (2h55m) 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Discovery</a:t>
            </a:r>
          </a:p>
          <a:p>
            <a:r>
              <a:rPr lang="en-CA" dirty="0"/>
              <a:t>WG: Thursday Oct 7 (2h55m)</a:t>
            </a:r>
          </a:p>
          <a:p>
            <a:pPr lvl="1"/>
            <a:r>
              <a:rPr lang="en-CA" dirty="0"/>
              <a:t>Thing Descriptions</a:t>
            </a:r>
          </a:p>
          <a:p>
            <a:r>
              <a:rPr lang="en-CA" dirty="0"/>
              <a:t>WG/IG: Monday Oct 11 (1h55m)</a:t>
            </a:r>
          </a:p>
          <a:p>
            <a:pPr lvl="1"/>
            <a:r>
              <a:rPr lang="en-CA" dirty="0"/>
              <a:t>Open Day</a:t>
            </a:r>
          </a:p>
          <a:p>
            <a:r>
              <a:rPr lang="en-CA" dirty="0"/>
              <a:t>WG/IG: Tuesday Oct 12 (55m)</a:t>
            </a:r>
          </a:p>
          <a:p>
            <a:pPr lvl="1"/>
            <a:r>
              <a:rPr lang="en-CA" dirty="0"/>
              <a:t>Open Day</a:t>
            </a:r>
          </a:p>
          <a:p>
            <a:r>
              <a:rPr lang="en-CA" dirty="0"/>
              <a:t>WG/IG: Wednesday Oct 14 (2h55m)</a:t>
            </a:r>
          </a:p>
          <a:p>
            <a:pPr lvl="1"/>
            <a:r>
              <a:rPr lang="en-CA" dirty="0"/>
              <a:t>Open Day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2021-10-06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WG: Tuesday Oct 26 (1h55m)</a:t>
            </a:r>
          </a:p>
          <a:p>
            <a:pPr lvl="1"/>
            <a:r>
              <a:rPr lang="en-CA" dirty="0"/>
              <a:t>Use Cases</a:t>
            </a:r>
          </a:p>
          <a:p>
            <a:pPr lvl="1"/>
            <a:r>
              <a:rPr lang="en-CA" dirty="0"/>
              <a:t>Japanese CG </a:t>
            </a:r>
          </a:p>
          <a:p>
            <a:r>
              <a:rPr lang="en-CA" dirty="0"/>
              <a:t>WG: Wednesday Oct 27 (2h55m)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Profiles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/>
              <a:t>Marketing</a:t>
            </a:r>
          </a:p>
          <a:p>
            <a:r>
              <a:rPr lang="en-CA" dirty="0"/>
              <a:t>WG/IG: Thursday Oct 28 (1h55m)</a:t>
            </a:r>
          </a:p>
          <a:p>
            <a:pPr lvl="1"/>
            <a:r>
              <a:rPr lang="en-CA" dirty="0"/>
              <a:t>Liaisons</a:t>
            </a:r>
          </a:p>
          <a:p>
            <a:pPr lvl="1"/>
            <a:r>
              <a:rPr lang="en-CA" dirty="0"/>
              <a:t>Security</a:t>
            </a:r>
          </a:p>
          <a:p>
            <a:pPr lvl="1"/>
            <a:r>
              <a:rPr lang="en-CA" dirty="0" err="1"/>
              <a:t>Plugfest</a:t>
            </a:r>
            <a:r>
              <a:rPr lang="en-CA" dirty="0"/>
              <a:t>/Testing</a:t>
            </a: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WG: Thursday Oct 7 (2h55m)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Thing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64702" cy="4486275"/>
          </a:xfrm>
        </p:spPr>
        <p:txBody>
          <a:bodyPr>
            <a:normAutofit/>
          </a:bodyPr>
          <a:lstStyle/>
          <a:p>
            <a:r>
              <a:rPr lang="en-CA" b="1" dirty="0"/>
              <a:t>0h05m - Opening session: Welcome (Sebastian/McCool; 10m)</a:t>
            </a:r>
          </a:p>
          <a:p>
            <a:r>
              <a:rPr lang="en-CA" b="1" dirty="0"/>
              <a:t>0h15m – Thing Description (1hm) - Sebastian</a:t>
            </a:r>
          </a:p>
          <a:p>
            <a:pPr lvl="1"/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in TD </a:t>
            </a:r>
            <a:r>
              <a:rPr lang="de-DE" dirty="0" err="1"/>
              <a:t>spec</a:t>
            </a:r>
            <a:r>
              <a:rPr lang="de-DE" dirty="0"/>
              <a:t>?: 5min</a:t>
            </a:r>
          </a:p>
          <a:p>
            <a:pPr lvl="1"/>
            <a:r>
              <a:rPr lang="de-DE" dirty="0"/>
              <a:t>TD 1.1 </a:t>
            </a:r>
            <a:r>
              <a:rPr lang="de-DE" dirty="0" err="1"/>
              <a:t>vs</a:t>
            </a:r>
            <a:r>
              <a:rPr lang="de-DE" dirty="0"/>
              <a:t> TD 2.0: 55min</a:t>
            </a:r>
          </a:p>
          <a:p>
            <a:r>
              <a:rPr lang="en-CA" b="1" dirty="0"/>
              <a:t>1h15m - Break (15m)</a:t>
            </a:r>
          </a:p>
          <a:p>
            <a:r>
              <a:rPr lang="en-CA" b="1" dirty="0"/>
              <a:t>1h30m - Thing Description, Binding Template (1h15m) – </a:t>
            </a:r>
            <a:r>
              <a:rPr lang="en-CA" b="1" dirty="0" err="1"/>
              <a:t>Seb</a:t>
            </a:r>
            <a:r>
              <a:rPr lang="en-CA" b="1" dirty="0"/>
              <a:t>., </a:t>
            </a:r>
            <a:r>
              <a:rPr lang="en-CA" b="1" dirty="0" err="1"/>
              <a:t>Cris</a:t>
            </a:r>
            <a:r>
              <a:rPr lang="en-CA" b="1" dirty="0"/>
              <a:t>., </a:t>
            </a:r>
            <a:r>
              <a:rPr lang="en-CA" b="1" dirty="0" err="1"/>
              <a:t>Ege</a:t>
            </a:r>
            <a:endParaRPr lang="en-CA" dirty="0"/>
          </a:p>
          <a:p>
            <a:pPr lvl="1"/>
            <a:r>
              <a:rPr lang="de-DE" dirty="0"/>
              <a:t>Collections </a:t>
            </a:r>
            <a:r>
              <a:rPr lang="de-DE" dirty="0" err="1"/>
              <a:t>for</a:t>
            </a:r>
            <a:r>
              <a:rPr lang="de-DE" dirty="0"/>
              <a:t> TMs</a:t>
            </a:r>
            <a:r>
              <a:rPr lang="en-CA" dirty="0"/>
              <a:t>: ~20min</a:t>
            </a:r>
          </a:p>
          <a:p>
            <a:pPr lvl="1"/>
            <a:r>
              <a:rPr lang="de-DE" dirty="0" err="1"/>
              <a:t>Reducing</a:t>
            </a:r>
            <a:r>
              <a:rPr lang="de-DE" dirty="0"/>
              <a:t> </a:t>
            </a:r>
            <a:r>
              <a:rPr lang="de-DE" dirty="0" err="1"/>
              <a:t>verbosity</a:t>
            </a:r>
            <a:r>
              <a:rPr lang="de-DE" dirty="0"/>
              <a:t> in TDs: </a:t>
            </a:r>
            <a:r>
              <a:rPr lang="en-CA" dirty="0"/>
              <a:t>~20min</a:t>
            </a:r>
          </a:p>
          <a:p>
            <a:pPr lvl="1"/>
            <a:r>
              <a:rPr lang="en-CA" dirty="0"/>
              <a:t>Latest about binding templates ~20min</a:t>
            </a:r>
          </a:p>
          <a:p>
            <a:r>
              <a:rPr lang="en-CA" b="1" dirty="0"/>
              <a:t>2h45m - </a:t>
            </a:r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2021-10-06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6D857-929A-AA4D-A493-54F09156D534}"/>
              </a:ext>
            </a:extLst>
          </p:cNvPr>
          <p:cNvSpPr txBox="1"/>
          <p:nvPr/>
        </p:nvSpPr>
        <p:spPr>
          <a:xfrm>
            <a:off x="8882924" y="2848490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Scribe: ?</a:t>
            </a:r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https://www.w3.org/WoT/IG/wiki/F2F_meeting,_October_2021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https://github.com/w3c/wot/tree/main/PRESENTATIONS/2021-10-online-f2f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2021-10-06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381</Words>
  <Application>Microsoft Macintosh PowerPoint</Application>
  <PresentationFormat>Breitbild</PresentationFormat>
  <Paragraphs>61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WG: Thursday Oct 7 (2h55m)  Thing Description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Kaebisch, Sebastian (T RDA IOT EWT-DE)</cp:lastModifiedBy>
  <cp:revision>31</cp:revision>
  <dcterms:created xsi:type="dcterms:W3CDTF">2021-03-09T15:46:26Z</dcterms:created>
  <dcterms:modified xsi:type="dcterms:W3CDTF">2021-10-06T09:55:03Z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2021-10-06T08:52:40Z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8580879f-9d61-428d-b9ee-02c410c406ce</vt:lpwstr>
  </property>
  <property fmtid="{D5CDD505-2E9C-101B-9397-08002B2CF9AE}" pid="8" name="MSIP_Label_6f75f480-7803-4ee9-bb54-84d0635fdbe7_ContentBits">
    <vt:lpwstr>0</vt:lpwstr>
  </property>
</Properties>
</file>