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2021-10-11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2021-10-11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2021-10-11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2021-10-11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2021-10-11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2021-10-11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2021-10-11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2021-10-11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2021-10-11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2021-10-11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2021-10-11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testing/tree/main/events/2021.09.Online/TD/TDs/Intel" TargetMode="External"/><Relationship Id="rId2" Type="http://schemas.openxmlformats.org/officeDocument/2006/relationships/hyperlink" Target="https://github.com/w3c/wot-discovery/blob/main/proposals/geolocation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3c/wot-testing/issues/16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Plugfest</a:t>
            </a:r>
            <a:r>
              <a:rPr lang="en-US" dirty="0"/>
              <a:t> Project</a:t>
            </a:r>
            <a:br>
              <a:rPr lang="en-US" dirty="0"/>
            </a:br>
            <a:r>
              <a:rPr lang="en-US" dirty="0"/>
              <a:t>Geolocation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October 11,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Geolocation Project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Geolocation Requirements:</a:t>
            </a:r>
          </a:p>
          <a:p>
            <a:pPr lvl="1"/>
            <a:r>
              <a:rPr lang="en-US" dirty="0"/>
              <a:t>Encoding of geolocation data</a:t>
            </a:r>
          </a:p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Data encoding: </a:t>
            </a:r>
            <a:r>
              <a:rPr lang="en-US" dirty="0">
                <a:hlinkClick r:id="rId2"/>
              </a:rPr>
              <a:t>Draft specification</a:t>
            </a:r>
            <a:endParaRPr lang="en-US" dirty="0"/>
          </a:p>
          <a:p>
            <a:pPr lvl="1"/>
            <a:r>
              <a:rPr lang="en-US" dirty="0"/>
              <a:t>Use cases and </a:t>
            </a:r>
            <a:r>
              <a:rPr lang="en-US" dirty="0">
                <a:hlinkClick r:id="rId3"/>
              </a:rPr>
              <a:t>examples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(Relatively) static data encoded in TD</a:t>
            </a:r>
          </a:p>
          <a:p>
            <a:pPr lvl="2"/>
            <a:r>
              <a:rPr lang="en-US" dirty="0"/>
              <a:t>Dynamic data returned by a device</a:t>
            </a:r>
          </a:p>
          <a:p>
            <a:pPr lvl="2"/>
            <a:r>
              <a:rPr lang="en-US" dirty="0"/>
              <a:t>One Thing referencing another Things for geolocation information</a:t>
            </a:r>
          </a:p>
          <a:p>
            <a:pPr lvl="1"/>
            <a:r>
              <a:rPr lang="en-US" dirty="0">
                <a:hlinkClick r:id="rId4"/>
              </a:rPr>
              <a:t>Issues discovered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Referencing an interaction vs. referencing the data returned by an interaction</a:t>
            </a:r>
          </a:p>
          <a:p>
            <a:r>
              <a:rPr lang="en-US" dirty="0"/>
              <a:t>Future work:</a:t>
            </a:r>
          </a:p>
          <a:p>
            <a:pPr lvl="1"/>
            <a:r>
              <a:rPr lang="en-US" dirty="0"/>
              <a:t>Geolocation queries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2021-10-11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8D9C-9DE1-CA47-8C41-E059501A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CA68-FAA1-784C-A178-96133A66D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proposal into a W3C Draft</a:t>
            </a:r>
          </a:p>
          <a:p>
            <a:pPr lvl="1"/>
            <a:r>
              <a:rPr lang="en-US" dirty="0" err="1"/>
              <a:t>Respec</a:t>
            </a:r>
            <a:r>
              <a:rPr lang="en-US" dirty="0"/>
              <a:t> formatting, own repo, issue tracker, etc.</a:t>
            </a:r>
          </a:p>
          <a:p>
            <a:pPr lvl="1"/>
            <a:r>
              <a:rPr lang="en-US" dirty="0"/>
              <a:t>Updates to include geospatial </a:t>
            </a:r>
            <a:r>
              <a:rPr lang="en-US"/>
              <a:t>query definitions</a:t>
            </a:r>
            <a:endParaRPr lang="en-US" dirty="0"/>
          </a:p>
          <a:p>
            <a:r>
              <a:rPr lang="en-US" dirty="0"/>
              <a:t>Joint discussions and alignment with</a:t>
            </a:r>
          </a:p>
          <a:p>
            <a:pPr lvl="1"/>
            <a:r>
              <a:rPr lang="en-US" dirty="0"/>
              <a:t>W3C Spatial Data on the Web</a:t>
            </a:r>
          </a:p>
          <a:p>
            <a:pPr lvl="1"/>
            <a:r>
              <a:rPr lang="en-US" dirty="0"/>
              <a:t>W3C Web Geolocation API</a:t>
            </a:r>
          </a:p>
          <a:p>
            <a:pPr lvl="1"/>
            <a:r>
              <a:rPr lang="en-US" dirty="0"/>
              <a:t>Open AR</a:t>
            </a:r>
          </a:p>
          <a:p>
            <a:pPr lvl="1"/>
            <a:r>
              <a:rPr lang="en-US" dirty="0"/>
              <a:t>Open Geospatial Consortium (</a:t>
            </a:r>
            <a:r>
              <a:rPr lang="en-US" dirty="0" err="1"/>
              <a:t>GeoPose</a:t>
            </a:r>
            <a:r>
              <a:rPr lang="en-US" dirty="0"/>
              <a:t>, </a:t>
            </a:r>
            <a:r>
              <a:rPr lang="en-US" dirty="0" err="1"/>
              <a:t>GeoSPARQL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IEEE </a:t>
            </a:r>
          </a:p>
          <a:p>
            <a:pPr lvl="1"/>
            <a:r>
              <a:rPr lang="en-US" dirty="0"/>
              <a:t>Indoor GML</a:t>
            </a:r>
          </a:p>
          <a:p>
            <a:pPr lvl="1"/>
            <a:r>
              <a:rPr lang="en-US" dirty="0"/>
              <a:t>IETF – JSON Pointer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BDA6E-34DB-934B-8088-14F18A06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59E84-EED4-5A4E-9D05-5F17E392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3946B6-4C4C-A447-9471-71C3B11F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7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A2AE563-F12E-A147-BA3B-9A4746F4FC72}" vid="{5EB9D27B-D0CC-644E-BED3-159A281995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165</Words>
  <Application>Microsoft Macintosh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Plugfest Project Geolocation</vt:lpstr>
      <vt:lpstr>Geolocation Project Report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3</cp:revision>
  <dcterms:created xsi:type="dcterms:W3CDTF">2021-06-21T11:36:08Z</dcterms:created>
  <dcterms:modified xsi:type="dcterms:W3CDTF">2021-10-11T11:49:59Z</dcterms:modified>
</cp:coreProperties>
</file>