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2021-10-14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kenaka.co.jp/takenaka_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3c/wot-testing/issues/187" TargetMode="External"/><Relationship Id="rId3" Type="http://schemas.openxmlformats.org/officeDocument/2006/relationships/hyperlink" Target="https://github.com/w3c/wot-testing/issues/167" TargetMode="External"/><Relationship Id="rId7" Type="http://schemas.openxmlformats.org/officeDocument/2006/relationships/hyperlink" Target="https://github.com/w3c/wot-testing/issues/154" TargetMode="External"/><Relationship Id="rId2" Type="http://schemas.openxmlformats.org/officeDocument/2006/relationships/hyperlink" Target="https://github.com/w3c/wot-testing/labels/Plugfest%202021.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testing/issues/189" TargetMode="External"/><Relationship Id="rId5" Type="http://schemas.openxmlformats.org/officeDocument/2006/relationships/hyperlink" Target="https://github.com/w3c/wot-testing/issues/194" TargetMode="External"/><Relationship Id="rId4" Type="http://schemas.openxmlformats.org/officeDocument/2006/relationships/hyperlink" Target="https://github.com/w3c/wot-testing/issues/16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10-online-f2f" TargetMode="External"/><Relationship Id="rId2" Type="http://schemas.openxmlformats.org/officeDocument/2006/relationships/hyperlink" Target="https://www.w3.org/WoT/IG/wiki/F2F_meeting,_October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Open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11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5 (2h55m) 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Discovery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Thursday Oct 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Thing Descriptions</a:t>
            </a:r>
          </a:p>
          <a:p>
            <a:r>
              <a:rPr lang="en-CA" dirty="0"/>
              <a:t>WG/IG: Monday Oct 11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</a:t>
            </a:r>
            <a:r>
              <a:rPr lang="en-CA">
                <a:solidFill>
                  <a:schemeClr val="bg2">
                    <a:lumMod val="90000"/>
                  </a:schemeClr>
                </a:solidFill>
              </a:rPr>
              <a:t>: Thursday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Oct 14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Open Day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Tuesday Oct 26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Use Cases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Japanese CG 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WG: Wednesday Oct 27 (2h55m)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Architecture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Profiles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Scripting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Marketing</a:t>
            </a:r>
          </a:p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WG/IG: Thursday Oct 28 (1h55m)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Liaisons</a:t>
            </a:r>
          </a:p>
          <a:p>
            <a:pPr lvl="1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Security</a:t>
            </a:r>
          </a:p>
          <a:p>
            <a:pPr lvl="1"/>
            <a:r>
              <a:rPr lang="en-CA" dirty="0" err="1">
                <a:solidFill>
                  <a:schemeClr val="bg2">
                    <a:lumMod val="90000"/>
                  </a:schemeClr>
                </a:solidFill>
              </a:rPr>
              <a:t>Plugfest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/Testing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Monday Oct 11 (2h55m)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Open 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64702" cy="4486275"/>
          </a:xfrm>
        </p:spPr>
        <p:txBody>
          <a:bodyPr>
            <a:normAutofit/>
          </a:bodyPr>
          <a:lstStyle/>
          <a:p>
            <a:r>
              <a:rPr lang="en-CA" b="1" dirty="0"/>
              <a:t>0h05m - Opening session: Welcome (Sebastian/McCool; 10m)</a:t>
            </a:r>
          </a:p>
          <a:p>
            <a:r>
              <a:rPr lang="en-CA" b="1" dirty="0"/>
              <a:t>0h15m – </a:t>
            </a:r>
            <a:r>
              <a:rPr lang="en-CA" b="1" dirty="0">
                <a:hlinkClick r:id="rId2"/>
              </a:rPr>
              <a:t>Takenaka Corporation </a:t>
            </a:r>
            <a:r>
              <a:rPr lang="en-CA" b="1" dirty="0"/>
              <a:t>(40m) - </a:t>
            </a:r>
            <a:r>
              <a:rPr lang="en-CA" b="1" dirty="0" err="1"/>
              <a:t>Kaz</a:t>
            </a:r>
            <a:endParaRPr lang="en-CA" b="1" dirty="0"/>
          </a:p>
          <a:p>
            <a:pPr lvl="1"/>
            <a:r>
              <a:rPr lang="de-DE" dirty="0" err="1"/>
              <a:t>Presentation</a:t>
            </a:r>
            <a:r>
              <a:rPr lang="de-DE" dirty="0"/>
              <a:t>: 20m</a:t>
            </a:r>
          </a:p>
          <a:p>
            <a:pPr lvl="1"/>
            <a:r>
              <a:rPr lang="de-DE" dirty="0" err="1"/>
              <a:t>Discussion</a:t>
            </a:r>
            <a:r>
              <a:rPr lang="de-DE" dirty="0"/>
              <a:t>: 25min</a:t>
            </a:r>
          </a:p>
          <a:p>
            <a:r>
              <a:rPr lang="en-CA" b="1" dirty="0"/>
              <a:t>1h00m - Break (10m)</a:t>
            </a:r>
          </a:p>
          <a:p>
            <a:r>
              <a:rPr lang="en-CA" b="1" dirty="0"/>
              <a:t>1h10m – </a:t>
            </a:r>
            <a:r>
              <a:rPr lang="en-CA" b="1" dirty="0" err="1"/>
              <a:t>Plugfest</a:t>
            </a:r>
            <a:r>
              <a:rPr lang="en-CA" b="1" dirty="0"/>
              <a:t> Report (2h40m) – McCool</a:t>
            </a:r>
            <a:endParaRPr lang="en-CA" dirty="0"/>
          </a:p>
          <a:p>
            <a:pPr lvl="1"/>
            <a:r>
              <a:rPr lang="de-DE" dirty="0"/>
              <a:t>Projects </a:t>
            </a:r>
            <a:r>
              <a:rPr lang="de-DE" dirty="0" err="1"/>
              <a:t>and</a:t>
            </a:r>
            <a:r>
              <a:rPr lang="de-DE" dirty="0"/>
              <a:t> Tools</a:t>
            </a:r>
            <a:r>
              <a:rPr lang="en-CA" dirty="0"/>
              <a:t>: ~1h30m (10m per project, 9 projects)</a:t>
            </a:r>
          </a:p>
          <a:p>
            <a:pPr lvl="1"/>
            <a:r>
              <a:rPr lang="en-CA" dirty="0"/>
              <a:t>Interop: ~10min</a:t>
            </a:r>
          </a:p>
          <a:p>
            <a:r>
              <a:rPr lang="en-CA" b="1" dirty="0"/>
              <a:t>2h50m - </a:t>
            </a:r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D857-929A-AA4D-A493-54F09156D534}"/>
              </a:ext>
            </a:extLst>
          </p:cNvPr>
          <p:cNvSpPr txBox="1"/>
          <p:nvPr/>
        </p:nvSpPr>
        <p:spPr>
          <a:xfrm>
            <a:off x="8882924" y="284849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Scribe: ?</a:t>
            </a:r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6D6-BEA1-9742-B0E9-A53137E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Plugfest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1B47-33A3-994F-88DA-7BD1D418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wot-testing issue tracker</a:t>
            </a:r>
            <a:r>
              <a:rPr lang="en-US" dirty="0"/>
              <a:t> for details of the following, and some additional projects:</a:t>
            </a:r>
          </a:p>
          <a:p>
            <a:r>
              <a:rPr lang="en-US" dirty="0"/>
              <a:t>Intel: </a:t>
            </a:r>
            <a:r>
              <a:rPr lang="en-US" dirty="0">
                <a:hlinkClick r:id="rId3"/>
              </a:rPr>
              <a:t>Geolocation</a:t>
            </a:r>
            <a:endParaRPr lang="en-US" dirty="0"/>
          </a:p>
          <a:p>
            <a:r>
              <a:rPr lang="en-US" dirty="0"/>
              <a:t>Siemens: </a:t>
            </a:r>
            <a:r>
              <a:rPr lang="en-US" dirty="0">
                <a:hlinkClick r:id="rId4"/>
              </a:rPr>
              <a:t>Logilab TDD</a:t>
            </a:r>
            <a:endParaRPr lang="en-US" dirty="0"/>
          </a:p>
          <a:p>
            <a:r>
              <a:rPr lang="en-US" dirty="0"/>
              <a:t>Siemens: </a:t>
            </a:r>
            <a:r>
              <a:rPr lang="en-US" dirty="0">
                <a:hlinkClick r:id="rId5"/>
              </a:rPr>
              <a:t>TM Composition</a:t>
            </a:r>
            <a:endParaRPr lang="en-US" dirty="0"/>
          </a:p>
          <a:p>
            <a:r>
              <a:rPr lang="en-US" dirty="0"/>
              <a:t>NHK: WoT Device Emulator </a:t>
            </a:r>
          </a:p>
          <a:p>
            <a:r>
              <a:rPr lang="en-US" dirty="0"/>
              <a:t>TUM: </a:t>
            </a:r>
            <a:r>
              <a:rPr lang="en-US" dirty="0">
                <a:hlinkClick r:id="rId6"/>
              </a:rPr>
              <a:t>Testbench</a:t>
            </a:r>
            <a:endParaRPr lang="en-US" dirty="0"/>
          </a:p>
          <a:p>
            <a:r>
              <a:rPr lang="en-US" dirty="0"/>
              <a:t>Hitachi: </a:t>
            </a:r>
            <a:r>
              <a:rPr lang="en-US" dirty="0">
                <a:hlinkClick r:id="rId7"/>
              </a:rPr>
              <a:t>Node-RED and SPARQL</a:t>
            </a:r>
            <a:endParaRPr lang="en-US" dirty="0"/>
          </a:p>
          <a:p>
            <a:r>
              <a:rPr lang="en-US" dirty="0"/>
              <a:t>Bologna: </a:t>
            </a:r>
            <a:r>
              <a:rPr lang="en-US" dirty="0">
                <a:hlinkClick r:id="rId8"/>
              </a:rPr>
              <a:t>Action Models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Deferred: ECHONET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2CEE-F6AE-3F40-A5BA-A383482E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1D6C-536D-1E43-BEA5-4FCB0059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A32715-00E9-A346-966B-A963AEDF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https://www.w3.org/WoT/IG/wiki/F2F_meeting,_October_2021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https://github.com/w3c/wot/tree/main/PRESENTATIONS/2021-10-online-f2f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478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Open Day</vt:lpstr>
      <vt:lpstr>Agenda</vt:lpstr>
      <vt:lpstr>WG/IG: Monday Oct 11 (2h55m)  Open Day</vt:lpstr>
      <vt:lpstr>W3C Interest Group - Patent Policy</vt:lpstr>
      <vt:lpstr>Plugfest Projects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41</cp:revision>
  <dcterms:created xsi:type="dcterms:W3CDTF">2021-03-09T15:46:26Z</dcterms:created>
  <dcterms:modified xsi:type="dcterms:W3CDTF">2021-10-14T11:44:48Z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