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4"/>
    <p:restoredTop sz="94694"/>
  </p:normalViewPr>
  <p:slideViewPr>
    <p:cSldViewPr snapToGrid="0" snapToObjects="1">
      <p:cViewPr varScale="1">
        <p:scale>
          <a:sx n="113" d="100"/>
          <a:sy n="113" d="100"/>
        </p:scale>
        <p:origin x="48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2021-10-14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2021-10-14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2021-10-14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2021-10-14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2021-10-14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2021-10-14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2021-10-14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2021-10-14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2021-10-14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2021-10-14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2021-10-14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-testing/tree/main/events/2021.09.Online/TD/TDs/Intel" TargetMode="External"/><Relationship Id="rId2" Type="http://schemas.openxmlformats.org/officeDocument/2006/relationships/hyperlink" Target="https://github.com/w3c/wot-discovery/blob/main/proposals/geolocation.m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w3c/wot-testing/issues/167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3c/wot/issues/98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Spatial Data  on the Web and</a:t>
            </a:r>
            <a:br>
              <a:rPr lang="en-US" dirty="0"/>
            </a:br>
            <a:r>
              <a:rPr lang="en-US" dirty="0"/>
              <a:t>Geolocation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McCool</a:t>
            </a:r>
          </a:p>
          <a:p>
            <a:r>
              <a:rPr lang="en-US" dirty="0"/>
              <a:t>October 14,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Geolocation Project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9504"/>
            <a:ext cx="10515600" cy="5157460"/>
          </a:xfrm>
        </p:spPr>
        <p:txBody>
          <a:bodyPr/>
          <a:lstStyle/>
          <a:p>
            <a:r>
              <a:rPr lang="en-US" dirty="0"/>
              <a:t>Geolocation Requirements:</a:t>
            </a:r>
          </a:p>
          <a:p>
            <a:pPr lvl="1"/>
            <a:r>
              <a:rPr lang="en-US" dirty="0"/>
              <a:t>Encoding of geolocation data</a:t>
            </a:r>
          </a:p>
          <a:p>
            <a:pPr lvl="1"/>
            <a:r>
              <a:rPr lang="en-US" dirty="0"/>
              <a:t>Geolocation queries</a:t>
            </a:r>
          </a:p>
          <a:p>
            <a:r>
              <a:rPr lang="en-US" dirty="0"/>
              <a:t>Results:</a:t>
            </a:r>
          </a:p>
          <a:p>
            <a:pPr lvl="1"/>
            <a:r>
              <a:rPr lang="en-US" dirty="0"/>
              <a:t>Data encoding: </a:t>
            </a:r>
            <a:r>
              <a:rPr lang="en-US" dirty="0">
                <a:hlinkClick r:id="rId2"/>
              </a:rPr>
              <a:t>Draft specification</a:t>
            </a:r>
            <a:endParaRPr lang="en-US" dirty="0"/>
          </a:p>
          <a:p>
            <a:pPr lvl="1"/>
            <a:r>
              <a:rPr lang="en-US" dirty="0"/>
              <a:t>Use cases and </a:t>
            </a:r>
            <a:r>
              <a:rPr lang="en-US" dirty="0">
                <a:hlinkClick r:id="rId3"/>
              </a:rPr>
              <a:t>examples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(Relatively) static data encoded in TD</a:t>
            </a:r>
          </a:p>
          <a:p>
            <a:pPr lvl="2"/>
            <a:r>
              <a:rPr lang="en-US" dirty="0"/>
              <a:t>Dynamic data returned by a device</a:t>
            </a:r>
          </a:p>
          <a:p>
            <a:pPr lvl="2"/>
            <a:r>
              <a:rPr lang="en-US" dirty="0"/>
              <a:t>One Thing referencing another Things for geolocation information</a:t>
            </a:r>
          </a:p>
          <a:p>
            <a:pPr lvl="1"/>
            <a:r>
              <a:rPr lang="en-US" dirty="0">
                <a:hlinkClick r:id="rId4"/>
              </a:rPr>
              <a:t>Issues discovered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Referencing an interaction vs. referencing the data returned by an interaction</a:t>
            </a:r>
          </a:p>
          <a:p>
            <a:r>
              <a:rPr lang="en-US" dirty="0"/>
              <a:t>Future work:</a:t>
            </a:r>
          </a:p>
          <a:p>
            <a:pPr lvl="1"/>
            <a:r>
              <a:rPr lang="en-US" dirty="0"/>
              <a:t>Geolocation queries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2021-10-14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CFBE6-7D6D-E144-94C2-2D6BD066F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Collaborations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8A084-FED1-2743-AA64-182637BAA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8889"/>
            <a:ext cx="10515600" cy="4878741"/>
          </a:xfrm>
        </p:spPr>
        <p:txBody>
          <a:bodyPr/>
          <a:lstStyle/>
          <a:p>
            <a:r>
              <a:rPr lang="en-US" dirty="0"/>
              <a:t>Applications of Geolocation in WoT</a:t>
            </a:r>
          </a:p>
          <a:p>
            <a:pPr lvl="1"/>
            <a:r>
              <a:rPr lang="en-US" dirty="0"/>
              <a:t>Geospatial discovery</a:t>
            </a:r>
          </a:p>
          <a:p>
            <a:pPr lvl="1"/>
            <a:r>
              <a:rPr lang="en-US" dirty="0"/>
              <a:t>Localization of device installation</a:t>
            </a:r>
          </a:p>
          <a:p>
            <a:pPr lvl="1"/>
            <a:r>
              <a:rPr lang="en-US" dirty="0"/>
              <a:t>Tracking of mobile devices</a:t>
            </a:r>
          </a:p>
          <a:p>
            <a:pPr lvl="1"/>
            <a:r>
              <a:rPr lang="en-US" dirty="0"/>
              <a:t>Features of interest</a:t>
            </a:r>
          </a:p>
          <a:p>
            <a:r>
              <a:rPr lang="en-US" dirty="0"/>
              <a:t>Alignment with Existing Spatial Data Standards</a:t>
            </a:r>
          </a:p>
          <a:p>
            <a:pPr lvl="1"/>
            <a:r>
              <a:rPr lang="en-US" dirty="0"/>
              <a:t>OGC</a:t>
            </a:r>
          </a:p>
          <a:p>
            <a:pPr lvl="1"/>
            <a:r>
              <a:rPr lang="en-US" dirty="0"/>
              <a:t>IEEE</a:t>
            </a:r>
          </a:p>
          <a:p>
            <a:pPr lvl="1"/>
            <a:r>
              <a:rPr lang="en-US" dirty="0"/>
              <a:t>WGS</a:t>
            </a:r>
          </a:p>
          <a:p>
            <a:pPr lvl="1"/>
            <a:r>
              <a:rPr lang="en-US" dirty="0" err="1"/>
              <a:t>OpenAR</a:t>
            </a:r>
            <a:endParaRPr lang="en-US" dirty="0"/>
          </a:p>
          <a:p>
            <a:pPr lvl="1"/>
            <a:r>
              <a:rPr lang="en-US" dirty="0"/>
              <a:t>W3C Web Geolocation API</a:t>
            </a:r>
          </a:p>
          <a:p>
            <a:pPr lvl="1"/>
            <a:r>
              <a:rPr lang="en-US" dirty="0"/>
              <a:t>GIS standards</a:t>
            </a:r>
          </a:p>
          <a:p>
            <a:pPr lvl="1"/>
            <a:r>
              <a:rPr lang="en-US" dirty="0"/>
              <a:t>BIM standards (e.g. see Takenaka presentation)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2A753-BDA1-5844-B8FC-9FC878DB2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F1C0CD-FC5F-0041-A4A8-957FBBC9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EC5BD5E-92F9-8045-81C4-3726E692D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2021-10-14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82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217B1-7055-6048-A99A-2334060CE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DAD59-8FB7-274B-8A32-CFA8D53BF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 Requirements and Issues</a:t>
            </a:r>
          </a:p>
          <a:p>
            <a:pPr lvl="1"/>
            <a:r>
              <a:rPr lang="en-US" dirty="0">
                <a:hlinkClick r:id="rId2"/>
              </a:rPr>
              <a:t>https://github.com/w3c/wot/issues/981</a:t>
            </a:r>
            <a:endParaRPr lang="en-US" dirty="0"/>
          </a:p>
          <a:p>
            <a:r>
              <a:rPr lang="en-US" dirty="0"/>
              <a:t>Geospatial Deliverables in next WoT WG Charter</a:t>
            </a:r>
          </a:p>
          <a:p>
            <a:pPr lvl="1"/>
            <a:r>
              <a:rPr lang="en-US" dirty="0"/>
              <a:t>e.g. Geospatial Discovery</a:t>
            </a:r>
          </a:p>
          <a:p>
            <a:r>
              <a:rPr lang="en-US" dirty="0"/>
              <a:t>Interim Geospatial Extension</a:t>
            </a:r>
          </a:p>
          <a:p>
            <a:pPr lvl="1"/>
            <a:r>
              <a:rPr lang="en-US" dirty="0"/>
              <a:t>Experimental IG Activity</a:t>
            </a:r>
          </a:p>
          <a:p>
            <a:pPr lvl="1"/>
            <a:r>
              <a:rPr lang="en-US" dirty="0"/>
              <a:t>Geospatial Ontology for WoT Things</a:t>
            </a:r>
          </a:p>
          <a:p>
            <a:pPr lvl="1"/>
            <a:r>
              <a:rPr lang="en-US" dirty="0" err="1"/>
              <a:t>GeoSPARQL</a:t>
            </a:r>
            <a:r>
              <a:rPr lang="en-US" dirty="0"/>
              <a:t> queries</a:t>
            </a:r>
          </a:p>
          <a:p>
            <a:pPr lvl="1"/>
            <a:r>
              <a:rPr lang="en-US" dirty="0"/>
              <a:t>Geospatial filters on XPath/</a:t>
            </a:r>
            <a:r>
              <a:rPr lang="en-US" dirty="0" err="1"/>
              <a:t>JSONPath</a:t>
            </a:r>
            <a:r>
              <a:rPr lang="en-US" dirty="0"/>
              <a:t> queries</a:t>
            </a:r>
          </a:p>
          <a:p>
            <a:pPr lvl="1"/>
            <a:r>
              <a:rPr lang="en-US" dirty="0"/>
              <a:t>Geospatial discovery "First Contact" (Introduction) mechanisms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51BF9D-DDD7-7149-B4C7-AC5C33706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7D96C4-DE37-524F-9D43-DB69CD1FD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DC6996D-F8C2-964D-BAA8-B2482C1E9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2021-10-14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31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98D9C-9DE1-CA47-8C41-E059501A3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8CA68-FAA1-784C-A178-96133A66D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2566"/>
            <a:ext cx="10515600" cy="5094397"/>
          </a:xfrm>
        </p:spPr>
        <p:txBody>
          <a:bodyPr/>
          <a:lstStyle/>
          <a:p>
            <a:r>
              <a:rPr lang="en-US" dirty="0"/>
              <a:t>Convert proposal into a W3C Draft</a:t>
            </a:r>
          </a:p>
          <a:p>
            <a:pPr lvl="1"/>
            <a:r>
              <a:rPr lang="en-US" dirty="0" err="1"/>
              <a:t>Respec</a:t>
            </a:r>
            <a:r>
              <a:rPr lang="en-US" dirty="0"/>
              <a:t> formatting, own repo, issue tracker, etc.</a:t>
            </a:r>
          </a:p>
          <a:p>
            <a:pPr lvl="1"/>
            <a:r>
              <a:rPr lang="en-US" dirty="0"/>
              <a:t>Updates to include geospatial query definitions</a:t>
            </a:r>
          </a:p>
          <a:p>
            <a:r>
              <a:rPr lang="en-US" dirty="0"/>
              <a:t>Joint discussions and alignment with: Geospatial AND BIM</a:t>
            </a:r>
          </a:p>
          <a:p>
            <a:pPr lvl="1"/>
            <a:r>
              <a:rPr lang="en-US" dirty="0"/>
              <a:t>WGS84</a:t>
            </a:r>
          </a:p>
          <a:p>
            <a:pPr lvl="1"/>
            <a:r>
              <a:rPr lang="en-US" dirty="0"/>
              <a:t>W3C Spatial Data on the Web</a:t>
            </a:r>
          </a:p>
          <a:p>
            <a:pPr lvl="1"/>
            <a:r>
              <a:rPr lang="en-US" dirty="0"/>
              <a:t>BRICK</a:t>
            </a:r>
          </a:p>
          <a:p>
            <a:pPr lvl="1"/>
            <a:r>
              <a:rPr lang="en-US" dirty="0"/>
              <a:t>W3C Web Geolocation API</a:t>
            </a:r>
          </a:p>
          <a:p>
            <a:pPr lvl="1"/>
            <a:r>
              <a:rPr lang="en-US" dirty="0"/>
              <a:t>Open AR</a:t>
            </a:r>
          </a:p>
          <a:p>
            <a:pPr lvl="1"/>
            <a:r>
              <a:rPr lang="en-US" dirty="0"/>
              <a:t>Open Geospatial Consortium (</a:t>
            </a:r>
            <a:r>
              <a:rPr lang="en-US" dirty="0" err="1"/>
              <a:t>GeoPose</a:t>
            </a:r>
            <a:r>
              <a:rPr lang="en-US" dirty="0"/>
              <a:t>, </a:t>
            </a:r>
            <a:r>
              <a:rPr lang="en-US" dirty="0" err="1"/>
              <a:t>GeoSPARQL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IEEE P2874 – Geolocation, time series data, interval queries, etc.</a:t>
            </a:r>
          </a:p>
          <a:p>
            <a:pPr lvl="1"/>
            <a:r>
              <a:rPr lang="en-US" dirty="0"/>
              <a:t>Indoor GML</a:t>
            </a:r>
          </a:p>
          <a:p>
            <a:pPr lvl="1"/>
            <a:r>
              <a:rPr lang="en-US" dirty="0"/>
              <a:t>IETF – JSON Pointer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8BDA6E-34DB-934B-8088-14F18A06D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59E84-EED4-5A4E-9D05-5F17E392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A3946B6-4C4C-A447-9471-71C3B11F4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2021-10-14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73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4A2AE563-F12E-A147-BA3B-9A4746F4FC72}" vid="{5EB9D27B-D0CC-644E-BED3-159A281995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Words>323</Words>
  <Application>Microsoft Macintosh PowerPoint</Application>
  <PresentationFormat>Widescreen</PresentationFormat>
  <Paragraphs>71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Spatial Data  on the Web and Geolocation</vt:lpstr>
      <vt:lpstr>Geolocation Project Report</vt:lpstr>
      <vt:lpstr>Collaborations Needed</vt:lpstr>
      <vt:lpstr>Next Steps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Mccool, Michael</cp:lastModifiedBy>
  <cp:revision>7</cp:revision>
  <dcterms:created xsi:type="dcterms:W3CDTF">2021-06-21T11:36:08Z</dcterms:created>
  <dcterms:modified xsi:type="dcterms:W3CDTF">2021-10-14T11:58:22Z</dcterms:modified>
</cp:coreProperties>
</file>